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60"/>
  </p:notesMasterIdLst>
  <p:sldIdLst>
    <p:sldId id="256" r:id="rId5"/>
    <p:sldId id="257" r:id="rId6"/>
    <p:sldId id="316" r:id="rId7"/>
    <p:sldId id="317" r:id="rId8"/>
    <p:sldId id="318" r:id="rId9"/>
    <p:sldId id="319" r:id="rId10"/>
    <p:sldId id="262" r:id="rId11"/>
    <p:sldId id="320" r:id="rId12"/>
    <p:sldId id="321" r:id="rId13"/>
    <p:sldId id="322" r:id="rId14"/>
    <p:sldId id="270" r:id="rId15"/>
    <p:sldId id="323" r:id="rId16"/>
    <p:sldId id="324" r:id="rId17"/>
    <p:sldId id="325" r:id="rId18"/>
    <p:sldId id="326" r:id="rId19"/>
    <p:sldId id="327" r:id="rId20"/>
    <p:sldId id="328" r:id="rId21"/>
    <p:sldId id="329" r:id="rId22"/>
    <p:sldId id="279" r:id="rId23"/>
    <p:sldId id="330" r:id="rId24"/>
    <p:sldId id="331" r:id="rId25"/>
    <p:sldId id="332" r:id="rId26"/>
    <p:sldId id="333" r:id="rId27"/>
    <p:sldId id="286" r:id="rId28"/>
    <p:sldId id="334" r:id="rId29"/>
    <p:sldId id="335" r:id="rId30"/>
    <p:sldId id="336" r:id="rId31"/>
    <p:sldId id="337" r:id="rId32"/>
    <p:sldId id="338" r:id="rId33"/>
    <p:sldId id="339" r:id="rId34"/>
    <p:sldId id="292" r:id="rId35"/>
    <p:sldId id="340" r:id="rId36"/>
    <p:sldId id="341" r:id="rId37"/>
    <p:sldId id="342" r:id="rId38"/>
    <p:sldId id="343" r:id="rId39"/>
    <p:sldId id="344" r:id="rId40"/>
    <p:sldId id="300" r:id="rId41"/>
    <p:sldId id="345" r:id="rId42"/>
    <p:sldId id="346" r:id="rId43"/>
    <p:sldId id="347" r:id="rId44"/>
    <p:sldId id="348" r:id="rId45"/>
    <p:sldId id="349" r:id="rId46"/>
    <p:sldId id="307" r:id="rId47"/>
    <p:sldId id="350" r:id="rId48"/>
    <p:sldId id="351" r:id="rId49"/>
    <p:sldId id="352" r:id="rId50"/>
    <p:sldId id="353" r:id="rId51"/>
    <p:sldId id="354" r:id="rId52"/>
    <p:sldId id="355" r:id="rId53"/>
    <p:sldId id="315" r:id="rId54"/>
    <p:sldId id="356" r:id="rId55"/>
    <p:sldId id="357" r:id="rId56"/>
    <p:sldId id="358" r:id="rId57"/>
    <p:sldId id="359" r:id="rId58"/>
    <p:sldId id="360"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44" y="67"/>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ADA74-C4E3-4C30-A696-24CD3E66DF26}" type="datetimeFigureOut">
              <a:rPr lang="en-US" smtClean="0"/>
              <a:t>10/30/2016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40D7F-B6FC-4AF6-8627-3F2E6C9D8B2D}" type="slidenum">
              <a:rPr lang="en-US" smtClean="0"/>
              <a:t>‹#›</a:t>
            </a:fld>
            <a:endParaRPr lang="en-US"/>
          </a:p>
        </p:txBody>
      </p:sp>
    </p:spTree>
    <p:extLst>
      <p:ext uri="{BB962C8B-B14F-4D97-AF65-F5344CB8AC3E}">
        <p14:creationId xmlns:p14="http://schemas.microsoft.com/office/powerpoint/2010/main" val="17411781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F305FCA-DECA-4418-93F9-9A1ED5C72281}" type="slidenum">
              <a:rPr lang="en-US" altLang="en-US" sz="1200">
                <a:solidFill>
                  <a:srgbClr val="000000"/>
                </a:solidFill>
              </a:rPr>
              <a:pPr/>
              <a:t>2</a:t>
            </a:fld>
            <a:endParaRPr lang="en-US" altLang="en-US" sz="1200">
              <a:solidFill>
                <a:srgbClr val="000000"/>
              </a:solidFill>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398604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36C7D73-DC4B-4757-A17E-9B75FD6936C9}" type="slidenum">
              <a:rPr lang="en-US" altLang="en-US" sz="1200"/>
              <a:pPr/>
              <a:t>3</a:t>
            </a:fld>
            <a:endParaRPr lang="en-US" altLang="en-US" sz="12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910105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CE071EF-2FF8-4071-8D7E-DEC80C11B682}" type="slidenum">
              <a:rPr lang="en-US" altLang="en-US" sz="1200">
                <a:solidFill>
                  <a:srgbClr val="000000"/>
                </a:solidFill>
              </a:rPr>
              <a:pPr/>
              <a:t>7</a:t>
            </a:fld>
            <a:endParaRPr lang="en-US" altLang="en-US" sz="1200">
              <a:solidFill>
                <a:srgbClr val="000000"/>
              </a:solidFill>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762591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9" name="Rectangle 5"/>
              <p:cNvSpPr>
                <a:spLocks noChangeArrowheads="1"/>
              </p:cNvSpPr>
              <p:nvPr/>
            </p:nvSpPr>
            <p:spPr bwMode="auto">
              <a:xfrm>
                <a:off x="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0" name="Rectangle 6"/>
              <p:cNvSpPr>
                <a:spLocks noChangeArrowheads="1"/>
              </p:cNvSpPr>
              <p:nvPr/>
            </p:nvSpPr>
            <p:spPr bwMode="auto">
              <a:xfrm>
                <a:off x="1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1" name="Rectangle 7"/>
              <p:cNvSpPr>
                <a:spLocks noChangeArrowheads="1"/>
              </p:cNvSpPr>
              <p:nvPr/>
            </p:nvSpPr>
            <p:spPr bwMode="auto">
              <a:xfrm>
                <a:off x="2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2" name="Rectangle 8"/>
              <p:cNvSpPr>
                <a:spLocks noChangeArrowheads="1"/>
              </p:cNvSpPr>
              <p:nvPr/>
            </p:nvSpPr>
            <p:spPr bwMode="auto">
              <a:xfrm>
                <a:off x="3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3" name="Rectangle 9"/>
              <p:cNvSpPr>
                <a:spLocks noChangeArrowheads="1"/>
              </p:cNvSpPr>
              <p:nvPr/>
            </p:nvSpPr>
            <p:spPr bwMode="auto">
              <a:xfrm>
                <a:off x="4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4" name="Rectangle 10"/>
              <p:cNvSpPr>
                <a:spLocks noChangeArrowheads="1"/>
              </p:cNvSpPr>
              <p:nvPr/>
            </p:nvSpPr>
            <p:spPr bwMode="auto">
              <a:xfrm>
                <a:off x="5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5" name="Rectangle 11"/>
              <p:cNvSpPr>
                <a:spLocks noChangeArrowheads="1"/>
              </p:cNvSpPr>
              <p:nvPr/>
            </p:nvSpPr>
            <p:spPr bwMode="auto">
              <a:xfrm>
                <a:off x="6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6" name="Rectangle 12"/>
              <p:cNvSpPr>
                <a:spLocks noChangeArrowheads="1"/>
              </p:cNvSpPr>
              <p:nvPr/>
            </p:nvSpPr>
            <p:spPr bwMode="auto">
              <a:xfrm>
                <a:off x="7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7" name="Rectangle 13"/>
              <p:cNvSpPr>
                <a:spLocks noChangeArrowheads="1"/>
              </p:cNvSpPr>
              <p:nvPr/>
            </p:nvSpPr>
            <p:spPr bwMode="auto">
              <a:xfrm>
                <a:off x="8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8" name="Rectangle 14"/>
              <p:cNvSpPr>
                <a:spLocks noChangeArrowheads="1"/>
              </p:cNvSpPr>
              <p:nvPr/>
            </p:nvSpPr>
            <p:spPr bwMode="auto">
              <a:xfrm>
                <a:off x="9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9" name="Rectangle 15"/>
              <p:cNvSpPr>
                <a:spLocks noChangeArrowheads="1"/>
              </p:cNvSpPr>
              <p:nvPr/>
            </p:nvSpPr>
            <p:spPr bwMode="auto">
              <a:xfrm>
                <a:off x="10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0" name="Rectangle 16"/>
              <p:cNvSpPr>
                <a:spLocks noChangeArrowheads="1"/>
              </p:cNvSpPr>
              <p:nvPr/>
            </p:nvSpPr>
            <p:spPr bwMode="auto">
              <a:xfrm>
                <a:off x="11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1" name="Rectangle 17"/>
              <p:cNvSpPr>
                <a:spLocks noChangeArrowheads="1"/>
              </p:cNvSpPr>
              <p:nvPr/>
            </p:nvSpPr>
            <p:spPr bwMode="auto">
              <a:xfrm>
                <a:off x="12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2" name="Rectangle 18"/>
              <p:cNvSpPr>
                <a:spLocks noChangeArrowheads="1"/>
              </p:cNvSpPr>
              <p:nvPr/>
            </p:nvSpPr>
            <p:spPr bwMode="auto">
              <a:xfrm>
                <a:off x="13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3" name="Rectangle 19"/>
              <p:cNvSpPr>
                <a:spLocks noChangeArrowheads="1"/>
              </p:cNvSpPr>
              <p:nvPr/>
            </p:nvSpPr>
            <p:spPr bwMode="auto">
              <a:xfrm>
                <a:off x="14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4" name="Rectangle 20"/>
              <p:cNvSpPr>
                <a:spLocks noChangeArrowheads="1"/>
              </p:cNvSpPr>
              <p:nvPr/>
            </p:nvSpPr>
            <p:spPr bwMode="auto">
              <a:xfrm>
                <a:off x="15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5" name="Rectangle 21"/>
              <p:cNvSpPr>
                <a:spLocks noChangeArrowheads="1"/>
              </p:cNvSpPr>
              <p:nvPr/>
            </p:nvSpPr>
            <p:spPr bwMode="auto">
              <a:xfrm>
                <a:off x="16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6" name="Rectangle 22"/>
              <p:cNvSpPr>
                <a:spLocks noChangeArrowheads="1"/>
              </p:cNvSpPr>
              <p:nvPr/>
            </p:nvSpPr>
            <p:spPr bwMode="auto">
              <a:xfrm>
                <a:off x="17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7" name="Rectangle 23"/>
              <p:cNvSpPr>
                <a:spLocks noChangeArrowheads="1"/>
              </p:cNvSpPr>
              <p:nvPr/>
            </p:nvSpPr>
            <p:spPr bwMode="auto">
              <a:xfrm>
                <a:off x="18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8" name="Rectangle 24"/>
              <p:cNvSpPr>
                <a:spLocks noChangeArrowheads="1"/>
              </p:cNvSpPr>
              <p:nvPr/>
            </p:nvSpPr>
            <p:spPr bwMode="auto">
              <a:xfrm>
                <a:off x="19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9" name="Rectangle 25"/>
              <p:cNvSpPr>
                <a:spLocks noChangeArrowheads="1"/>
              </p:cNvSpPr>
              <p:nvPr/>
            </p:nvSpPr>
            <p:spPr bwMode="auto">
              <a:xfrm>
                <a:off x="20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0" name="Rectangle 26"/>
              <p:cNvSpPr>
                <a:spLocks noChangeArrowheads="1"/>
              </p:cNvSpPr>
              <p:nvPr/>
            </p:nvSpPr>
            <p:spPr bwMode="auto">
              <a:xfrm>
                <a:off x="21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1" name="Rectangle 27"/>
              <p:cNvSpPr>
                <a:spLocks noChangeArrowheads="1"/>
              </p:cNvSpPr>
              <p:nvPr/>
            </p:nvSpPr>
            <p:spPr bwMode="auto">
              <a:xfrm>
                <a:off x="22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2" name="Rectangle 28"/>
              <p:cNvSpPr>
                <a:spLocks noChangeArrowheads="1"/>
              </p:cNvSpPr>
              <p:nvPr/>
            </p:nvSpPr>
            <p:spPr bwMode="auto">
              <a:xfrm>
                <a:off x="23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3" name="Rectangle 29"/>
              <p:cNvSpPr>
                <a:spLocks noChangeArrowheads="1"/>
              </p:cNvSpPr>
              <p:nvPr/>
            </p:nvSpPr>
            <p:spPr bwMode="auto">
              <a:xfrm>
                <a:off x="23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4" name="Rectangle 30"/>
              <p:cNvSpPr>
                <a:spLocks noChangeArrowheads="1"/>
              </p:cNvSpPr>
              <p:nvPr/>
            </p:nvSpPr>
            <p:spPr bwMode="auto">
              <a:xfrm>
                <a:off x="24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5" name="Rectangle 31"/>
              <p:cNvSpPr>
                <a:spLocks noChangeArrowheads="1"/>
              </p:cNvSpPr>
              <p:nvPr/>
            </p:nvSpPr>
            <p:spPr bwMode="auto">
              <a:xfrm>
                <a:off x="25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6" name="Rectangle 32"/>
              <p:cNvSpPr>
                <a:spLocks noChangeArrowheads="1"/>
              </p:cNvSpPr>
              <p:nvPr/>
            </p:nvSpPr>
            <p:spPr bwMode="auto">
              <a:xfrm>
                <a:off x="26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7" name="Rectangle 33"/>
              <p:cNvSpPr>
                <a:spLocks noChangeArrowheads="1"/>
              </p:cNvSpPr>
              <p:nvPr/>
            </p:nvSpPr>
            <p:spPr bwMode="auto">
              <a:xfrm>
                <a:off x="27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8" name="Rectangle 34"/>
              <p:cNvSpPr>
                <a:spLocks noChangeArrowheads="1"/>
              </p:cNvSpPr>
              <p:nvPr/>
            </p:nvSpPr>
            <p:spPr bwMode="auto">
              <a:xfrm>
                <a:off x="28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9" name="Rectangle 35"/>
              <p:cNvSpPr>
                <a:spLocks noChangeArrowheads="1"/>
              </p:cNvSpPr>
              <p:nvPr/>
            </p:nvSpPr>
            <p:spPr bwMode="auto">
              <a:xfrm>
                <a:off x="29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0" name="Rectangle 36"/>
              <p:cNvSpPr>
                <a:spLocks noChangeArrowheads="1"/>
              </p:cNvSpPr>
              <p:nvPr/>
            </p:nvSpPr>
            <p:spPr bwMode="auto">
              <a:xfrm>
                <a:off x="30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1" name="Rectangle 37"/>
              <p:cNvSpPr>
                <a:spLocks noChangeArrowheads="1"/>
              </p:cNvSpPr>
              <p:nvPr/>
            </p:nvSpPr>
            <p:spPr bwMode="auto">
              <a:xfrm>
                <a:off x="31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2" name="Rectangle 38"/>
              <p:cNvSpPr>
                <a:spLocks noChangeArrowheads="1"/>
              </p:cNvSpPr>
              <p:nvPr/>
            </p:nvSpPr>
            <p:spPr bwMode="auto">
              <a:xfrm>
                <a:off x="32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3" name="Rectangle 39"/>
              <p:cNvSpPr>
                <a:spLocks noChangeArrowheads="1"/>
              </p:cNvSpPr>
              <p:nvPr/>
            </p:nvSpPr>
            <p:spPr bwMode="auto">
              <a:xfrm>
                <a:off x="33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4" name="Rectangle 40"/>
              <p:cNvSpPr>
                <a:spLocks noChangeArrowheads="1"/>
              </p:cNvSpPr>
              <p:nvPr/>
            </p:nvSpPr>
            <p:spPr bwMode="auto">
              <a:xfrm>
                <a:off x="34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5" name="Rectangle 41"/>
              <p:cNvSpPr>
                <a:spLocks noChangeArrowheads="1"/>
              </p:cNvSpPr>
              <p:nvPr/>
            </p:nvSpPr>
            <p:spPr bwMode="auto">
              <a:xfrm>
                <a:off x="35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6" name="Rectangle 42"/>
              <p:cNvSpPr>
                <a:spLocks noChangeArrowheads="1"/>
              </p:cNvSpPr>
              <p:nvPr/>
            </p:nvSpPr>
            <p:spPr bwMode="auto">
              <a:xfrm>
                <a:off x="36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7" name="Rectangle 43"/>
              <p:cNvSpPr>
                <a:spLocks noChangeArrowheads="1"/>
              </p:cNvSpPr>
              <p:nvPr/>
            </p:nvSpPr>
            <p:spPr bwMode="auto">
              <a:xfrm>
                <a:off x="37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8" name="Rectangle 44"/>
              <p:cNvSpPr>
                <a:spLocks noChangeArrowheads="1"/>
              </p:cNvSpPr>
              <p:nvPr/>
            </p:nvSpPr>
            <p:spPr bwMode="auto">
              <a:xfrm>
                <a:off x="38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9" name="Rectangle 45"/>
              <p:cNvSpPr>
                <a:spLocks noChangeArrowheads="1"/>
              </p:cNvSpPr>
              <p:nvPr/>
            </p:nvSpPr>
            <p:spPr bwMode="auto">
              <a:xfrm>
                <a:off x="39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0" name="Rectangle 46"/>
              <p:cNvSpPr>
                <a:spLocks noChangeArrowheads="1"/>
              </p:cNvSpPr>
              <p:nvPr/>
            </p:nvSpPr>
            <p:spPr bwMode="auto">
              <a:xfrm>
                <a:off x="40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 name="Rectangle 47"/>
              <p:cNvSpPr>
                <a:spLocks noChangeArrowheads="1"/>
              </p:cNvSpPr>
              <p:nvPr/>
            </p:nvSpPr>
            <p:spPr bwMode="auto">
              <a:xfrm>
                <a:off x="41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2" name="Rectangle 48"/>
              <p:cNvSpPr>
                <a:spLocks noChangeArrowheads="1"/>
              </p:cNvSpPr>
              <p:nvPr/>
            </p:nvSpPr>
            <p:spPr bwMode="auto">
              <a:xfrm>
                <a:off x="42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3" name="Rectangle 49"/>
              <p:cNvSpPr>
                <a:spLocks noChangeArrowheads="1"/>
              </p:cNvSpPr>
              <p:nvPr/>
            </p:nvSpPr>
            <p:spPr bwMode="auto">
              <a:xfrm>
                <a:off x="43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4" name="Rectangle 50"/>
              <p:cNvSpPr>
                <a:spLocks noChangeArrowheads="1"/>
              </p:cNvSpPr>
              <p:nvPr/>
            </p:nvSpPr>
            <p:spPr bwMode="auto">
              <a:xfrm>
                <a:off x="44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5" name="Rectangle 51"/>
              <p:cNvSpPr>
                <a:spLocks noChangeArrowheads="1"/>
              </p:cNvSpPr>
              <p:nvPr/>
            </p:nvSpPr>
            <p:spPr bwMode="auto">
              <a:xfrm>
                <a:off x="45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6" name="Rectangle 52"/>
              <p:cNvSpPr>
                <a:spLocks noChangeArrowheads="1"/>
              </p:cNvSpPr>
              <p:nvPr/>
            </p:nvSpPr>
            <p:spPr bwMode="auto">
              <a:xfrm>
                <a:off x="46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7" name="Rectangle 53"/>
              <p:cNvSpPr>
                <a:spLocks noChangeArrowheads="1"/>
              </p:cNvSpPr>
              <p:nvPr/>
            </p:nvSpPr>
            <p:spPr bwMode="auto">
              <a:xfrm>
                <a:off x="47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8" name="Rectangle 54"/>
              <p:cNvSpPr>
                <a:spLocks noChangeArrowheads="1"/>
              </p:cNvSpPr>
              <p:nvPr/>
            </p:nvSpPr>
            <p:spPr bwMode="auto">
              <a:xfrm>
                <a:off x="47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9" name="Rectangle 55"/>
              <p:cNvSpPr>
                <a:spLocks noChangeArrowheads="1"/>
              </p:cNvSpPr>
              <p:nvPr/>
            </p:nvSpPr>
            <p:spPr bwMode="auto">
              <a:xfrm>
                <a:off x="48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0" name="Rectangle 56"/>
              <p:cNvSpPr>
                <a:spLocks noChangeArrowheads="1"/>
              </p:cNvSpPr>
              <p:nvPr/>
            </p:nvSpPr>
            <p:spPr bwMode="auto">
              <a:xfrm>
                <a:off x="49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1" name="Rectangle 57"/>
              <p:cNvSpPr>
                <a:spLocks noChangeArrowheads="1"/>
              </p:cNvSpPr>
              <p:nvPr/>
            </p:nvSpPr>
            <p:spPr bwMode="auto">
              <a:xfrm>
                <a:off x="50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2" name="Rectangle 58"/>
              <p:cNvSpPr>
                <a:spLocks noChangeArrowheads="1"/>
              </p:cNvSpPr>
              <p:nvPr/>
            </p:nvSpPr>
            <p:spPr bwMode="auto">
              <a:xfrm>
                <a:off x="51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3" name="Rectangle 59"/>
              <p:cNvSpPr>
                <a:spLocks noChangeArrowheads="1"/>
              </p:cNvSpPr>
              <p:nvPr/>
            </p:nvSpPr>
            <p:spPr bwMode="auto">
              <a:xfrm>
                <a:off x="52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4" name="Rectangle 60"/>
              <p:cNvSpPr>
                <a:spLocks noChangeArrowheads="1"/>
              </p:cNvSpPr>
              <p:nvPr/>
            </p:nvSpPr>
            <p:spPr bwMode="auto">
              <a:xfrm>
                <a:off x="53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5" name="Rectangle 61"/>
              <p:cNvSpPr>
                <a:spLocks noChangeArrowheads="1"/>
              </p:cNvSpPr>
              <p:nvPr/>
            </p:nvSpPr>
            <p:spPr bwMode="auto">
              <a:xfrm>
                <a:off x="54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6" name="Rectangle 62"/>
              <p:cNvSpPr>
                <a:spLocks noChangeArrowheads="1"/>
              </p:cNvSpPr>
              <p:nvPr/>
            </p:nvSpPr>
            <p:spPr bwMode="auto">
              <a:xfrm>
                <a:off x="55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7" name="Rectangle 63"/>
              <p:cNvSpPr>
                <a:spLocks noChangeArrowheads="1"/>
              </p:cNvSpPr>
              <p:nvPr/>
            </p:nvSpPr>
            <p:spPr bwMode="auto">
              <a:xfrm>
                <a:off x="56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 name="Rectangle 64"/>
            <p:cNvSpPr>
              <a:spLocks noChangeArrowheads="1"/>
            </p:cNvSpPr>
            <p:nvPr/>
          </p:nvSpPr>
          <p:spPr bwMode="auto">
            <a:xfrm>
              <a:off x="429"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7" name="Rectangle 65"/>
            <p:cNvSpPr>
              <a:spLocks noChangeArrowheads="1"/>
            </p:cNvSpPr>
            <p:nvPr/>
          </p:nvSpPr>
          <p:spPr bwMode="auto">
            <a:xfrm>
              <a:off x="0" y="0"/>
              <a:ext cx="5760" cy="321"/>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000"/>
            </a:schemeClr>
          </a:solidFill>
          <a:ln w="9525">
            <a:noFill/>
            <a:miter lim="800000"/>
            <a:headEnd/>
            <a:tailEnd/>
          </a:ln>
          <a:effectLst/>
        </p:spPr>
        <p:txBody>
          <a:bodyPr wrap="none" anchor="ctr"/>
          <a:lstStyle/>
          <a:p>
            <a:pPr algn="ctr" fontAlgn="base">
              <a:spcBef>
                <a:spcPct val="0"/>
              </a:spcBef>
              <a:spcAft>
                <a:spcPct val="0"/>
              </a:spcAft>
              <a:defRPr/>
            </a:pPr>
            <a:endParaRPr kumimoji="1" lang="en-AU" sz="2400" dirty="0">
              <a:solidFill>
                <a:srgbClr val="000000"/>
              </a:solidFill>
              <a:ea typeface="ＭＳ Ｐゴシック" pitchFamily="-128" charset="-128"/>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fld id="{802610DC-8B56-4232-BB9D-4A52AAF69381}"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492901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B1D4BEB1-7118-420B-BB69-725B537B5F6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85636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4CB7F05A-7AE8-44FD-B51D-98BA795D97B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130342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8BA8D423-A9A7-4F6C-92DE-076231DED2F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81737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8" name="Rectangle 69"/>
          <p:cNvSpPr>
            <a:spLocks noGrp="1" noChangeArrowheads="1"/>
          </p:cNvSpPr>
          <p:nvPr>
            <p:ph type="sldNum" sz="quarter" idx="11"/>
          </p:nvPr>
        </p:nvSpPr>
        <p:spPr>
          <a:ln/>
        </p:spPr>
        <p:txBody>
          <a:bodyPr/>
          <a:lstStyle>
            <a:lvl1pPr>
              <a:defRPr/>
            </a:lvl1pPr>
          </a:lstStyle>
          <a:p>
            <a:fld id="{AA268EBB-6E80-415D-BF66-AEE3DA32860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6238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4" name="Rectangle 69"/>
          <p:cNvSpPr>
            <a:spLocks noGrp="1" noChangeArrowheads="1"/>
          </p:cNvSpPr>
          <p:nvPr>
            <p:ph type="sldNum" sz="quarter" idx="11"/>
          </p:nvPr>
        </p:nvSpPr>
        <p:spPr>
          <a:ln/>
        </p:spPr>
        <p:txBody>
          <a:bodyPr/>
          <a:lstStyle>
            <a:lvl1pPr>
              <a:defRPr/>
            </a:lvl1pPr>
          </a:lstStyle>
          <a:p>
            <a:fld id="{714493C4-62B6-4975-8001-235374403C3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08599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3" name="Rectangle 69"/>
          <p:cNvSpPr>
            <a:spLocks noGrp="1" noChangeArrowheads="1"/>
          </p:cNvSpPr>
          <p:nvPr>
            <p:ph type="sldNum" sz="quarter" idx="11"/>
          </p:nvPr>
        </p:nvSpPr>
        <p:spPr>
          <a:ln/>
        </p:spPr>
        <p:txBody>
          <a:bodyPr/>
          <a:lstStyle>
            <a:lvl1pPr>
              <a:defRPr/>
            </a:lvl1pPr>
          </a:lstStyle>
          <a:p>
            <a:fld id="{FF922BBE-75F2-4B4E-9725-A5A487B8E6D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561299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C526E3E1-556B-4199-BBCE-42BCDA59C4A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16406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BB0761D8-2AC7-42D8-8A35-68A4A3BA2C23}"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907492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98E1A213-7552-437F-BB61-71403CFC919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86146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EF247375-F63D-4A21-B2D3-E3749967C4B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561148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9" name="Rectangle 5"/>
              <p:cNvSpPr>
                <a:spLocks noChangeArrowheads="1"/>
              </p:cNvSpPr>
              <p:nvPr/>
            </p:nvSpPr>
            <p:spPr bwMode="auto">
              <a:xfrm>
                <a:off x="9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 name="Rectangle 6"/>
              <p:cNvSpPr>
                <a:spLocks noChangeArrowheads="1"/>
              </p:cNvSpPr>
              <p:nvPr/>
            </p:nvSpPr>
            <p:spPr bwMode="auto">
              <a:xfrm>
                <a:off x="19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1" name="Rectangle 7"/>
              <p:cNvSpPr>
                <a:spLocks noChangeArrowheads="1"/>
              </p:cNvSpPr>
              <p:nvPr/>
            </p:nvSpPr>
            <p:spPr bwMode="auto">
              <a:xfrm>
                <a:off x="28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2" name="Rectangle 8"/>
              <p:cNvSpPr>
                <a:spLocks noChangeArrowheads="1"/>
              </p:cNvSpPr>
              <p:nvPr/>
            </p:nvSpPr>
            <p:spPr bwMode="auto">
              <a:xfrm>
                <a:off x="38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3" name="Rectangle 9"/>
              <p:cNvSpPr>
                <a:spLocks noChangeArrowheads="1"/>
              </p:cNvSpPr>
              <p:nvPr/>
            </p:nvSpPr>
            <p:spPr bwMode="auto">
              <a:xfrm>
                <a:off x="47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4" name="Rectangle 10"/>
              <p:cNvSpPr>
                <a:spLocks noChangeArrowheads="1"/>
              </p:cNvSpPr>
              <p:nvPr/>
            </p:nvSpPr>
            <p:spPr bwMode="auto">
              <a:xfrm>
                <a:off x="57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5" name="Rectangle 11"/>
              <p:cNvSpPr>
                <a:spLocks noChangeArrowheads="1"/>
              </p:cNvSpPr>
              <p:nvPr/>
            </p:nvSpPr>
            <p:spPr bwMode="auto">
              <a:xfrm>
                <a:off x="67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6" name="Rectangle 12"/>
              <p:cNvSpPr>
                <a:spLocks noChangeArrowheads="1"/>
              </p:cNvSpPr>
              <p:nvPr/>
            </p:nvSpPr>
            <p:spPr bwMode="auto">
              <a:xfrm>
                <a:off x="76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7" name="Rectangle 13"/>
              <p:cNvSpPr>
                <a:spLocks noChangeArrowheads="1"/>
              </p:cNvSpPr>
              <p:nvPr/>
            </p:nvSpPr>
            <p:spPr bwMode="auto">
              <a:xfrm>
                <a:off x="86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8" name="Rectangle 14"/>
              <p:cNvSpPr>
                <a:spLocks noChangeArrowheads="1"/>
              </p:cNvSpPr>
              <p:nvPr/>
            </p:nvSpPr>
            <p:spPr bwMode="auto">
              <a:xfrm>
                <a:off x="95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9" name="Rectangle 15"/>
              <p:cNvSpPr>
                <a:spLocks noChangeArrowheads="1"/>
              </p:cNvSpPr>
              <p:nvPr/>
            </p:nvSpPr>
            <p:spPr bwMode="auto">
              <a:xfrm>
                <a:off x="105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0" name="Rectangle 16"/>
              <p:cNvSpPr>
                <a:spLocks noChangeArrowheads="1"/>
              </p:cNvSpPr>
              <p:nvPr/>
            </p:nvSpPr>
            <p:spPr bwMode="auto">
              <a:xfrm>
                <a:off x="115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1" name="Rectangle 17"/>
              <p:cNvSpPr>
                <a:spLocks noChangeArrowheads="1"/>
              </p:cNvSpPr>
              <p:nvPr/>
            </p:nvSpPr>
            <p:spPr bwMode="auto">
              <a:xfrm>
                <a:off x="124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2" name="Rectangle 18"/>
              <p:cNvSpPr>
                <a:spLocks noChangeArrowheads="1"/>
              </p:cNvSpPr>
              <p:nvPr/>
            </p:nvSpPr>
            <p:spPr bwMode="auto">
              <a:xfrm>
                <a:off x="134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3" name="Rectangle 19"/>
              <p:cNvSpPr>
                <a:spLocks noChangeArrowheads="1"/>
              </p:cNvSpPr>
              <p:nvPr/>
            </p:nvSpPr>
            <p:spPr bwMode="auto">
              <a:xfrm>
                <a:off x="143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4" name="Rectangle 20"/>
              <p:cNvSpPr>
                <a:spLocks noChangeArrowheads="1"/>
              </p:cNvSpPr>
              <p:nvPr/>
            </p:nvSpPr>
            <p:spPr bwMode="auto">
              <a:xfrm>
                <a:off x="153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5" name="Rectangle 21"/>
              <p:cNvSpPr>
                <a:spLocks noChangeArrowheads="1"/>
              </p:cNvSpPr>
              <p:nvPr/>
            </p:nvSpPr>
            <p:spPr bwMode="auto">
              <a:xfrm>
                <a:off x="163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6" name="Rectangle 22"/>
              <p:cNvSpPr>
                <a:spLocks noChangeArrowheads="1"/>
              </p:cNvSpPr>
              <p:nvPr/>
            </p:nvSpPr>
            <p:spPr bwMode="auto">
              <a:xfrm>
                <a:off x="172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7" name="Rectangle 23"/>
              <p:cNvSpPr>
                <a:spLocks noChangeArrowheads="1"/>
              </p:cNvSpPr>
              <p:nvPr/>
            </p:nvSpPr>
            <p:spPr bwMode="auto">
              <a:xfrm>
                <a:off x="182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8" name="Rectangle 24"/>
              <p:cNvSpPr>
                <a:spLocks noChangeArrowheads="1"/>
              </p:cNvSpPr>
              <p:nvPr/>
            </p:nvSpPr>
            <p:spPr bwMode="auto">
              <a:xfrm>
                <a:off x="191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9" name="Rectangle 25"/>
              <p:cNvSpPr>
                <a:spLocks noChangeArrowheads="1"/>
              </p:cNvSpPr>
              <p:nvPr/>
            </p:nvSpPr>
            <p:spPr bwMode="auto">
              <a:xfrm>
                <a:off x="201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0" name="Rectangle 26"/>
              <p:cNvSpPr>
                <a:spLocks noChangeArrowheads="1"/>
              </p:cNvSpPr>
              <p:nvPr/>
            </p:nvSpPr>
            <p:spPr bwMode="auto">
              <a:xfrm>
                <a:off x="211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1" name="Rectangle 27"/>
              <p:cNvSpPr>
                <a:spLocks noChangeArrowheads="1"/>
              </p:cNvSpPr>
              <p:nvPr/>
            </p:nvSpPr>
            <p:spPr bwMode="auto">
              <a:xfrm>
                <a:off x="220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2" name="Rectangle 28"/>
              <p:cNvSpPr>
                <a:spLocks noChangeArrowheads="1"/>
              </p:cNvSpPr>
              <p:nvPr/>
            </p:nvSpPr>
            <p:spPr bwMode="auto">
              <a:xfrm>
                <a:off x="230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3" name="Rectangle 29"/>
              <p:cNvSpPr>
                <a:spLocks noChangeArrowheads="1"/>
              </p:cNvSpPr>
              <p:nvPr/>
            </p:nvSpPr>
            <p:spPr bwMode="auto">
              <a:xfrm>
                <a:off x="239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4" name="Rectangle 30"/>
              <p:cNvSpPr>
                <a:spLocks noChangeArrowheads="1"/>
              </p:cNvSpPr>
              <p:nvPr/>
            </p:nvSpPr>
            <p:spPr bwMode="auto">
              <a:xfrm>
                <a:off x="249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5" name="Rectangle 31"/>
              <p:cNvSpPr>
                <a:spLocks noChangeArrowheads="1"/>
              </p:cNvSpPr>
              <p:nvPr/>
            </p:nvSpPr>
            <p:spPr bwMode="auto">
              <a:xfrm>
                <a:off x="259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6" name="Rectangle 32"/>
              <p:cNvSpPr>
                <a:spLocks noChangeArrowheads="1"/>
              </p:cNvSpPr>
              <p:nvPr/>
            </p:nvSpPr>
            <p:spPr bwMode="auto">
              <a:xfrm>
                <a:off x="268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7" name="Rectangle 33"/>
              <p:cNvSpPr>
                <a:spLocks noChangeArrowheads="1"/>
              </p:cNvSpPr>
              <p:nvPr/>
            </p:nvSpPr>
            <p:spPr bwMode="auto">
              <a:xfrm>
                <a:off x="278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8" name="Rectangle 34"/>
              <p:cNvSpPr>
                <a:spLocks noChangeArrowheads="1"/>
              </p:cNvSpPr>
              <p:nvPr/>
            </p:nvSpPr>
            <p:spPr bwMode="auto">
              <a:xfrm>
                <a:off x="287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9" name="Rectangle 35"/>
              <p:cNvSpPr>
                <a:spLocks noChangeArrowheads="1"/>
              </p:cNvSpPr>
              <p:nvPr/>
            </p:nvSpPr>
            <p:spPr bwMode="auto">
              <a:xfrm>
                <a:off x="297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0" name="Rectangle 36"/>
              <p:cNvSpPr>
                <a:spLocks noChangeArrowheads="1"/>
              </p:cNvSpPr>
              <p:nvPr/>
            </p:nvSpPr>
            <p:spPr bwMode="auto">
              <a:xfrm>
                <a:off x="307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1" name="Rectangle 37"/>
              <p:cNvSpPr>
                <a:spLocks noChangeArrowheads="1"/>
              </p:cNvSpPr>
              <p:nvPr/>
            </p:nvSpPr>
            <p:spPr bwMode="auto">
              <a:xfrm>
                <a:off x="316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2" name="Rectangle 38"/>
              <p:cNvSpPr>
                <a:spLocks noChangeArrowheads="1"/>
              </p:cNvSpPr>
              <p:nvPr/>
            </p:nvSpPr>
            <p:spPr bwMode="auto">
              <a:xfrm>
                <a:off x="326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3" name="Rectangle 39"/>
              <p:cNvSpPr>
                <a:spLocks noChangeArrowheads="1"/>
              </p:cNvSpPr>
              <p:nvPr/>
            </p:nvSpPr>
            <p:spPr bwMode="auto">
              <a:xfrm>
                <a:off x="335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4" name="Rectangle 40"/>
              <p:cNvSpPr>
                <a:spLocks noChangeArrowheads="1"/>
              </p:cNvSpPr>
              <p:nvPr/>
            </p:nvSpPr>
            <p:spPr bwMode="auto">
              <a:xfrm>
                <a:off x="345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5" name="Rectangle 41"/>
              <p:cNvSpPr>
                <a:spLocks noChangeArrowheads="1"/>
              </p:cNvSpPr>
              <p:nvPr/>
            </p:nvSpPr>
            <p:spPr bwMode="auto">
              <a:xfrm>
                <a:off x="355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6" name="Rectangle 42"/>
              <p:cNvSpPr>
                <a:spLocks noChangeArrowheads="1"/>
              </p:cNvSpPr>
              <p:nvPr/>
            </p:nvSpPr>
            <p:spPr bwMode="auto">
              <a:xfrm>
                <a:off x="364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7" name="Rectangle 43"/>
              <p:cNvSpPr>
                <a:spLocks noChangeArrowheads="1"/>
              </p:cNvSpPr>
              <p:nvPr/>
            </p:nvSpPr>
            <p:spPr bwMode="auto">
              <a:xfrm>
                <a:off x="374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8" name="Rectangle 44"/>
              <p:cNvSpPr>
                <a:spLocks noChangeArrowheads="1"/>
              </p:cNvSpPr>
              <p:nvPr/>
            </p:nvSpPr>
            <p:spPr bwMode="auto">
              <a:xfrm>
                <a:off x="383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9" name="Rectangle 45"/>
              <p:cNvSpPr>
                <a:spLocks noChangeArrowheads="1"/>
              </p:cNvSpPr>
              <p:nvPr/>
            </p:nvSpPr>
            <p:spPr bwMode="auto">
              <a:xfrm>
                <a:off x="393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0" name="Rectangle 46"/>
              <p:cNvSpPr>
                <a:spLocks noChangeArrowheads="1"/>
              </p:cNvSpPr>
              <p:nvPr/>
            </p:nvSpPr>
            <p:spPr bwMode="auto">
              <a:xfrm>
                <a:off x="403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1" name="Rectangle 47"/>
              <p:cNvSpPr>
                <a:spLocks noChangeArrowheads="1"/>
              </p:cNvSpPr>
              <p:nvPr/>
            </p:nvSpPr>
            <p:spPr bwMode="auto">
              <a:xfrm>
                <a:off x="412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2" name="Rectangle 48"/>
              <p:cNvSpPr>
                <a:spLocks noChangeArrowheads="1"/>
              </p:cNvSpPr>
              <p:nvPr/>
            </p:nvSpPr>
            <p:spPr bwMode="auto">
              <a:xfrm>
                <a:off x="422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3" name="Rectangle 49"/>
              <p:cNvSpPr>
                <a:spLocks noChangeArrowheads="1"/>
              </p:cNvSpPr>
              <p:nvPr/>
            </p:nvSpPr>
            <p:spPr bwMode="auto">
              <a:xfrm>
                <a:off x="431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4" name="Rectangle 50"/>
              <p:cNvSpPr>
                <a:spLocks noChangeArrowheads="1"/>
              </p:cNvSpPr>
              <p:nvPr/>
            </p:nvSpPr>
            <p:spPr bwMode="auto">
              <a:xfrm>
                <a:off x="441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5" name="Rectangle 51"/>
              <p:cNvSpPr>
                <a:spLocks noChangeArrowheads="1"/>
              </p:cNvSpPr>
              <p:nvPr/>
            </p:nvSpPr>
            <p:spPr bwMode="auto">
              <a:xfrm>
                <a:off x="451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6" name="Rectangle 52"/>
              <p:cNvSpPr>
                <a:spLocks noChangeArrowheads="1"/>
              </p:cNvSpPr>
              <p:nvPr/>
            </p:nvSpPr>
            <p:spPr bwMode="auto">
              <a:xfrm>
                <a:off x="460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7" name="Rectangle 53"/>
              <p:cNvSpPr>
                <a:spLocks noChangeArrowheads="1"/>
              </p:cNvSpPr>
              <p:nvPr/>
            </p:nvSpPr>
            <p:spPr bwMode="auto">
              <a:xfrm>
                <a:off x="470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8" name="Rectangle 54"/>
              <p:cNvSpPr>
                <a:spLocks noChangeArrowheads="1"/>
              </p:cNvSpPr>
              <p:nvPr/>
            </p:nvSpPr>
            <p:spPr bwMode="auto">
              <a:xfrm>
                <a:off x="479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9" name="Rectangle 55"/>
              <p:cNvSpPr>
                <a:spLocks noChangeArrowheads="1"/>
              </p:cNvSpPr>
              <p:nvPr/>
            </p:nvSpPr>
            <p:spPr bwMode="auto">
              <a:xfrm>
                <a:off x="489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0" name="Rectangle 56"/>
              <p:cNvSpPr>
                <a:spLocks noChangeArrowheads="1"/>
              </p:cNvSpPr>
              <p:nvPr/>
            </p:nvSpPr>
            <p:spPr bwMode="auto">
              <a:xfrm>
                <a:off x="499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1" name="Rectangle 57"/>
              <p:cNvSpPr>
                <a:spLocks noChangeArrowheads="1"/>
              </p:cNvSpPr>
              <p:nvPr/>
            </p:nvSpPr>
            <p:spPr bwMode="auto">
              <a:xfrm>
                <a:off x="508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2" name="Rectangle 58"/>
              <p:cNvSpPr>
                <a:spLocks noChangeArrowheads="1"/>
              </p:cNvSpPr>
              <p:nvPr/>
            </p:nvSpPr>
            <p:spPr bwMode="auto">
              <a:xfrm>
                <a:off x="518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3" name="Rectangle 59"/>
              <p:cNvSpPr>
                <a:spLocks noChangeArrowheads="1"/>
              </p:cNvSpPr>
              <p:nvPr/>
            </p:nvSpPr>
            <p:spPr bwMode="auto">
              <a:xfrm>
                <a:off x="527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4" name="Rectangle 60"/>
              <p:cNvSpPr>
                <a:spLocks noChangeArrowheads="1"/>
              </p:cNvSpPr>
              <p:nvPr/>
            </p:nvSpPr>
            <p:spPr bwMode="auto">
              <a:xfrm>
                <a:off x="537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5" name="Rectangle 61"/>
              <p:cNvSpPr>
                <a:spLocks noChangeArrowheads="1"/>
              </p:cNvSpPr>
              <p:nvPr/>
            </p:nvSpPr>
            <p:spPr bwMode="auto">
              <a:xfrm>
                <a:off x="547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6" name="Rectangle 62"/>
              <p:cNvSpPr>
                <a:spLocks noChangeArrowheads="1"/>
              </p:cNvSpPr>
              <p:nvPr/>
            </p:nvSpPr>
            <p:spPr bwMode="auto">
              <a:xfrm>
                <a:off x="556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7" name="Rectangle 63"/>
              <p:cNvSpPr>
                <a:spLocks noChangeArrowheads="1"/>
              </p:cNvSpPr>
              <p:nvPr/>
            </p:nvSpPr>
            <p:spPr bwMode="auto">
              <a:xfrm>
                <a:off x="566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grpSp>
        <p:sp>
          <p:nvSpPr>
            <p:cNvPr id="6" name="Rectangle 64"/>
            <p:cNvSpPr>
              <a:spLocks noChangeArrowheads="1"/>
            </p:cNvSpPr>
            <p:nvPr/>
          </p:nvSpPr>
          <p:spPr bwMode="auto">
            <a:xfrm>
              <a:off x="429" y="0"/>
              <a:ext cx="5331" cy="4320"/>
            </a:xfrm>
            <a:prstGeom prst="rect">
              <a:avLst/>
            </a:prstGeom>
            <a:solidFill>
              <a:schemeClr val="accent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7" name="Rectangle 65"/>
            <p:cNvSpPr>
              <a:spLocks noChangeArrowheads="1"/>
            </p:cNvSpPr>
            <p:nvPr/>
          </p:nvSpPr>
          <p:spPr bwMode="auto">
            <a:xfrm>
              <a:off x="0" y="0"/>
              <a:ext cx="5760" cy="321"/>
            </a:xfrm>
            <a:prstGeom prst="rect">
              <a:avLst/>
            </a:prstGeom>
            <a:solidFill>
              <a:schemeClr val="hlink">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defRPr/>
            </a:pPr>
            <a:endParaRPr kumimoji="1" lang="en-AU" altLang="en-US" sz="2400">
              <a:solidFill>
                <a:srgbClr val="000000"/>
              </a:solidFill>
              <a:latin typeface="Helvetica" panose="020B0604020202020204" pitchFamily="34" charset="0"/>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pPr>
              <a:defRPr/>
            </a:pPr>
            <a:fld id="{AC2C07CC-3A93-4E26-B64C-552DFCAA122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67463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68999D55-7D48-4D1B-AB42-775D19411D8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49931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0F09BE67-A981-4131-9EAB-3CF79EAA7B7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25274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6" name="Slide Number Placeholder 5"/>
          <p:cNvSpPr>
            <a:spLocks noGrp="1"/>
          </p:cNvSpPr>
          <p:nvPr>
            <p:ph type="sldNum" sz="quarter" idx="11"/>
          </p:nvPr>
        </p:nvSpPr>
        <p:spPr/>
        <p:txBody>
          <a:bodyPr/>
          <a:lstStyle>
            <a:lvl1pPr>
              <a:defRPr/>
            </a:lvl1pPr>
          </a:lstStyle>
          <a:p>
            <a:pPr>
              <a:defRPr/>
            </a:pPr>
            <a:fld id="{59CA8F2F-1B6A-4019-886E-0D421BAE77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43630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8" name="Slide Number Placeholder 7"/>
          <p:cNvSpPr>
            <a:spLocks noGrp="1"/>
          </p:cNvSpPr>
          <p:nvPr>
            <p:ph type="sldNum" sz="quarter" idx="11"/>
          </p:nvPr>
        </p:nvSpPr>
        <p:spPr/>
        <p:txBody>
          <a:bodyPr/>
          <a:lstStyle>
            <a:lvl1pPr>
              <a:defRPr/>
            </a:lvl1pPr>
          </a:lstStyle>
          <a:p>
            <a:pPr>
              <a:defRPr/>
            </a:pPr>
            <a:fld id="{42DBC6C9-7AEE-4BE6-83DC-2119069B5AD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1690932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4" name="Slide Number Placeholder 3"/>
          <p:cNvSpPr>
            <a:spLocks noGrp="1"/>
          </p:cNvSpPr>
          <p:nvPr>
            <p:ph type="sldNum" sz="quarter" idx="11"/>
          </p:nvPr>
        </p:nvSpPr>
        <p:spPr/>
        <p:txBody>
          <a:bodyPr/>
          <a:lstStyle>
            <a:lvl1pPr>
              <a:defRPr/>
            </a:lvl1pPr>
          </a:lstStyle>
          <a:p>
            <a:pPr>
              <a:defRPr/>
            </a:pPr>
            <a:fld id="{CF5A37B6-9B26-4DD9-81DC-111C743CAC0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872736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3" name="Slide Number Placeholder 2"/>
          <p:cNvSpPr>
            <a:spLocks noGrp="1"/>
          </p:cNvSpPr>
          <p:nvPr>
            <p:ph type="sldNum" sz="quarter" idx="11"/>
          </p:nvPr>
        </p:nvSpPr>
        <p:spPr/>
        <p:txBody>
          <a:bodyPr/>
          <a:lstStyle>
            <a:lvl1pPr>
              <a:defRPr/>
            </a:lvl1pPr>
          </a:lstStyle>
          <a:p>
            <a:pPr>
              <a:defRPr/>
            </a:pPr>
            <a:fld id="{A5944C35-2D57-4C06-9286-B90D1129EED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740867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6" name="Slide Number Placeholder 5"/>
          <p:cNvSpPr>
            <a:spLocks noGrp="1"/>
          </p:cNvSpPr>
          <p:nvPr>
            <p:ph type="sldNum" sz="quarter" idx="11"/>
          </p:nvPr>
        </p:nvSpPr>
        <p:spPr/>
        <p:txBody>
          <a:bodyPr/>
          <a:lstStyle>
            <a:lvl1pPr>
              <a:defRPr/>
            </a:lvl1pPr>
          </a:lstStyle>
          <a:p>
            <a:pPr>
              <a:defRPr/>
            </a:pPr>
            <a:fld id="{AE7553EF-7B8B-4949-A300-1046B81924D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348844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6" name="Slide Number Placeholder 5"/>
          <p:cNvSpPr>
            <a:spLocks noGrp="1"/>
          </p:cNvSpPr>
          <p:nvPr>
            <p:ph type="sldNum" sz="quarter" idx="11"/>
          </p:nvPr>
        </p:nvSpPr>
        <p:spPr/>
        <p:txBody>
          <a:bodyPr/>
          <a:lstStyle>
            <a:lvl1pPr>
              <a:defRPr/>
            </a:lvl1pPr>
          </a:lstStyle>
          <a:p>
            <a:pPr>
              <a:defRPr/>
            </a:pPr>
            <a:fld id="{7A30571A-9870-4B07-B3F3-B777E43DAF6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8424232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D78C31A1-F3F6-4123-99EC-DC0FF4B7D39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234561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A9019B55-1571-4563-B3B8-C500D866928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9441255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9" name="Rectangle 5"/>
              <p:cNvSpPr>
                <a:spLocks noChangeArrowheads="1"/>
              </p:cNvSpPr>
              <p:nvPr/>
            </p:nvSpPr>
            <p:spPr bwMode="auto">
              <a:xfrm>
                <a:off x="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0" name="Rectangle 6"/>
              <p:cNvSpPr>
                <a:spLocks noChangeArrowheads="1"/>
              </p:cNvSpPr>
              <p:nvPr/>
            </p:nvSpPr>
            <p:spPr bwMode="auto">
              <a:xfrm>
                <a:off x="1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1" name="Rectangle 7"/>
              <p:cNvSpPr>
                <a:spLocks noChangeArrowheads="1"/>
              </p:cNvSpPr>
              <p:nvPr/>
            </p:nvSpPr>
            <p:spPr bwMode="auto">
              <a:xfrm>
                <a:off x="2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2" name="Rectangle 8"/>
              <p:cNvSpPr>
                <a:spLocks noChangeArrowheads="1"/>
              </p:cNvSpPr>
              <p:nvPr/>
            </p:nvSpPr>
            <p:spPr bwMode="auto">
              <a:xfrm>
                <a:off x="3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3" name="Rectangle 9"/>
              <p:cNvSpPr>
                <a:spLocks noChangeArrowheads="1"/>
              </p:cNvSpPr>
              <p:nvPr/>
            </p:nvSpPr>
            <p:spPr bwMode="auto">
              <a:xfrm>
                <a:off x="4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4" name="Rectangle 10"/>
              <p:cNvSpPr>
                <a:spLocks noChangeArrowheads="1"/>
              </p:cNvSpPr>
              <p:nvPr/>
            </p:nvSpPr>
            <p:spPr bwMode="auto">
              <a:xfrm>
                <a:off x="5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5" name="Rectangle 11"/>
              <p:cNvSpPr>
                <a:spLocks noChangeArrowheads="1"/>
              </p:cNvSpPr>
              <p:nvPr/>
            </p:nvSpPr>
            <p:spPr bwMode="auto">
              <a:xfrm>
                <a:off x="6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6" name="Rectangle 12"/>
              <p:cNvSpPr>
                <a:spLocks noChangeArrowheads="1"/>
              </p:cNvSpPr>
              <p:nvPr/>
            </p:nvSpPr>
            <p:spPr bwMode="auto">
              <a:xfrm>
                <a:off x="7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7" name="Rectangle 13"/>
              <p:cNvSpPr>
                <a:spLocks noChangeArrowheads="1"/>
              </p:cNvSpPr>
              <p:nvPr/>
            </p:nvSpPr>
            <p:spPr bwMode="auto">
              <a:xfrm>
                <a:off x="8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8" name="Rectangle 14"/>
              <p:cNvSpPr>
                <a:spLocks noChangeArrowheads="1"/>
              </p:cNvSpPr>
              <p:nvPr/>
            </p:nvSpPr>
            <p:spPr bwMode="auto">
              <a:xfrm>
                <a:off x="9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9" name="Rectangle 15"/>
              <p:cNvSpPr>
                <a:spLocks noChangeArrowheads="1"/>
              </p:cNvSpPr>
              <p:nvPr/>
            </p:nvSpPr>
            <p:spPr bwMode="auto">
              <a:xfrm>
                <a:off x="10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0" name="Rectangle 16"/>
              <p:cNvSpPr>
                <a:spLocks noChangeArrowheads="1"/>
              </p:cNvSpPr>
              <p:nvPr/>
            </p:nvSpPr>
            <p:spPr bwMode="auto">
              <a:xfrm>
                <a:off x="11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1" name="Rectangle 17"/>
              <p:cNvSpPr>
                <a:spLocks noChangeArrowheads="1"/>
              </p:cNvSpPr>
              <p:nvPr/>
            </p:nvSpPr>
            <p:spPr bwMode="auto">
              <a:xfrm>
                <a:off x="12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2" name="Rectangle 18"/>
              <p:cNvSpPr>
                <a:spLocks noChangeArrowheads="1"/>
              </p:cNvSpPr>
              <p:nvPr/>
            </p:nvSpPr>
            <p:spPr bwMode="auto">
              <a:xfrm>
                <a:off x="13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3" name="Rectangle 19"/>
              <p:cNvSpPr>
                <a:spLocks noChangeArrowheads="1"/>
              </p:cNvSpPr>
              <p:nvPr/>
            </p:nvSpPr>
            <p:spPr bwMode="auto">
              <a:xfrm>
                <a:off x="14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4" name="Rectangle 20"/>
              <p:cNvSpPr>
                <a:spLocks noChangeArrowheads="1"/>
              </p:cNvSpPr>
              <p:nvPr/>
            </p:nvSpPr>
            <p:spPr bwMode="auto">
              <a:xfrm>
                <a:off x="15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5" name="Rectangle 21"/>
              <p:cNvSpPr>
                <a:spLocks noChangeArrowheads="1"/>
              </p:cNvSpPr>
              <p:nvPr/>
            </p:nvSpPr>
            <p:spPr bwMode="auto">
              <a:xfrm>
                <a:off x="16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6" name="Rectangle 22"/>
              <p:cNvSpPr>
                <a:spLocks noChangeArrowheads="1"/>
              </p:cNvSpPr>
              <p:nvPr/>
            </p:nvSpPr>
            <p:spPr bwMode="auto">
              <a:xfrm>
                <a:off x="17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7" name="Rectangle 23"/>
              <p:cNvSpPr>
                <a:spLocks noChangeArrowheads="1"/>
              </p:cNvSpPr>
              <p:nvPr/>
            </p:nvSpPr>
            <p:spPr bwMode="auto">
              <a:xfrm>
                <a:off x="18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8" name="Rectangle 24"/>
              <p:cNvSpPr>
                <a:spLocks noChangeArrowheads="1"/>
              </p:cNvSpPr>
              <p:nvPr/>
            </p:nvSpPr>
            <p:spPr bwMode="auto">
              <a:xfrm>
                <a:off x="19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9" name="Rectangle 25"/>
              <p:cNvSpPr>
                <a:spLocks noChangeArrowheads="1"/>
              </p:cNvSpPr>
              <p:nvPr/>
            </p:nvSpPr>
            <p:spPr bwMode="auto">
              <a:xfrm>
                <a:off x="20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0" name="Rectangle 26"/>
              <p:cNvSpPr>
                <a:spLocks noChangeArrowheads="1"/>
              </p:cNvSpPr>
              <p:nvPr/>
            </p:nvSpPr>
            <p:spPr bwMode="auto">
              <a:xfrm>
                <a:off x="21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1" name="Rectangle 27"/>
              <p:cNvSpPr>
                <a:spLocks noChangeArrowheads="1"/>
              </p:cNvSpPr>
              <p:nvPr/>
            </p:nvSpPr>
            <p:spPr bwMode="auto">
              <a:xfrm>
                <a:off x="22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2" name="Rectangle 28"/>
              <p:cNvSpPr>
                <a:spLocks noChangeArrowheads="1"/>
              </p:cNvSpPr>
              <p:nvPr/>
            </p:nvSpPr>
            <p:spPr bwMode="auto">
              <a:xfrm>
                <a:off x="23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3" name="Rectangle 29"/>
              <p:cNvSpPr>
                <a:spLocks noChangeArrowheads="1"/>
              </p:cNvSpPr>
              <p:nvPr/>
            </p:nvSpPr>
            <p:spPr bwMode="auto">
              <a:xfrm>
                <a:off x="23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4" name="Rectangle 30"/>
              <p:cNvSpPr>
                <a:spLocks noChangeArrowheads="1"/>
              </p:cNvSpPr>
              <p:nvPr/>
            </p:nvSpPr>
            <p:spPr bwMode="auto">
              <a:xfrm>
                <a:off x="24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5" name="Rectangle 31"/>
              <p:cNvSpPr>
                <a:spLocks noChangeArrowheads="1"/>
              </p:cNvSpPr>
              <p:nvPr/>
            </p:nvSpPr>
            <p:spPr bwMode="auto">
              <a:xfrm>
                <a:off x="25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6" name="Rectangle 32"/>
              <p:cNvSpPr>
                <a:spLocks noChangeArrowheads="1"/>
              </p:cNvSpPr>
              <p:nvPr/>
            </p:nvSpPr>
            <p:spPr bwMode="auto">
              <a:xfrm>
                <a:off x="26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7" name="Rectangle 33"/>
              <p:cNvSpPr>
                <a:spLocks noChangeArrowheads="1"/>
              </p:cNvSpPr>
              <p:nvPr/>
            </p:nvSpPr>
            <p:spPr bwMode="auto">
              <a:xfrm>
                <a:off x="27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8" name="Rectangle 34"/>
              <p:cNvSpPr>
                <a:spLocks noChangeArrowheads="1"/>
              </p:cNvSpPr>
              <p:nvPr/>
            </p:nvSpPr>
            <p:spPr bwMode="auto">
              <a:xfrm>
                <a:off x="28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9" name="Rectangle 35"/>
              <p:cNvSpPr>
                <a:spLocks noChangeArrowheads="1"/>
              </p:cNvSpPr>
              <p:nvPr/>
            </p:nvSpPr>
            <p:spPr bwMode="auto">
              <a:xfrm>
                <a:off x="29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0" name="Rectangle 36"/>
              <p:cNvSpPr>
                <a:spLocks noChangeArrowheads="1"/>
              </p:cNvSpPr>
              <p:nvPr/>
            </p:nvSpPr>
            <p:spPr bwMode="auto">
              <a:xfrm>
                <a:off x="30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1" name="Rectangle 37"/>
              <p:cNvSpPr>
                <a:spLocks noChangeArrowheads="1"/>
              </p:cNvSpPr>
              <p:nvPr/>
            </p:nvSpPr>
            <p:spPr bwMode="auto">
              <a:xfrm>
                <a:off x="31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2" name="Rectangle 38"/>
              <p:cNvSpPr>
                <a:spLocks noChangeArrowheads="1"/>
              </p:cNvSpPr>
              <p:nvPr/>
            </p:nvSpPr>
            <p:spPr bwMode="auto">
              <a:xfrm>
                <a:off x="32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3" name="Rectangle 39"/>
              <p:cNvSpPr>
                <a:spLocks noChangeArrowheads="1"/>
              </p:cNvSpPr>
              <p:nvPr/>
            </p:nvSpPr>
            <p:spPr bwMode="auto">
              <a:xfrm>
                <a:off x="33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4" name="Rectangle 40"/>
              <p:cNvSpPr>
                <a:spLocks noChangeArrowheads="1"/>
              </p:cNvSpPr>
              <p:nvPr/>
            </p:nvSpPr>
            <p:spPr bwMode="auto">
              <a:xfrm>
                <a:off x="34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5" name="Rectangle 41"/>
              <p:cNvSpPr>
                <a:spLocks noChangeArrowheads="1"/>
              </p:cNvSpPr>
              <p:nvPr/>
            </p:nvSpPr>
            <p:spPr bwMode="auto">
              <a:xfrm>
                <a:off x="35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6" name="Rectangle 42"/>
              <p:cNvSpPr>
                <a:spLocks noChangeArrowheads="1"/>
              </p:cNvSpPr>
              <p:nvPr/>
            </p:nvSpPr>
            <p:spPr bwMode="auto">
              <a:xfrm>
                <a:off x="36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7" name="Rectangle 43"/>
              <p:cNvSpPr>
                <a:spLocks noChangeArrowheads="1"/>
              </p:cNvSpPr>
              <p:nvPr/>
            </p:nvSpPr>
            <p:spPr bwMode="auto">
              <a:xfrm>
                <a:off x="37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8" name="Rectangle 44"/>
              <p:cNvSpPr>
                <a:spLocks noChangeArrowheads="1"/>
              </p:cNvSpPr>
              <p:nvPr/>
            </p:nvSpPr>
            <p:spPr bwMode="auto">
              <a:xfrm>
                <a:off x="38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9" name="Rectangle 45"/>
              <p:cNvSpPr>
                <a:spLocks noChangeArrowheads="1"/>
              </p:cNvSpPr>
              <p:nvPr/>
            </p:nvSpPr>
            <p:spPr bwMode="auto">
              <a:xfrm>
                <a:off x="39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0" name="Rectangle 46"/>
              <p:cNvSpPr>
                <a:spLocks noChangeArrowheads="1"/>
              </p:cNvSpPr>
              <p:nvPr/>
            </p:nvSpPr>
            <p:spPr bwMode="auto">
              <a:xfrm>
                <a:off x="40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 name="Rectangle 47"/>
              <p:cNvSpPr>
                <a:spLocks noChangeArrowheads="1"/>
              </p:cNvSpPr>
              <p:nvPr/>
            </p:nvSpPr>
            <p:spPr bwMode="auto">
              <a:xfrm>
                <a:off x="41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2" name="Rectangle 48"/>
              <p:cNvSpPr>
                <a:spLocks noChangeArrowheads="1"/>
              </p:cNvSpPr>
              <p:nvPr/>
            </p:nvSpPr>
            <p:spPr bwMode="auto">
              <a:xfrm>
                <a:off x="42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3" name="Rectangle 49"/>
              <p:cNvSpPr>
                <a:spLocks noChangeArrowheads="1"/>
              </p:cNvSpPr>
              <p:nvPr/>
            </p:nvSpPr>
            <p:spPr bwMode="auto">
              <a:xfrm>
                <a:off x="43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4" name="Rectangle 50"/>
              <p:cNvSpPr>
                <a:spLocks noChangeArrowheads="1"/>
              </p:cNvSpPr>
              <p:nvPr/>
            </p:nvSpPr>
            <p:spPr bwMode="auto">
              <a:xfrm>
                <a:off x="44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5" name="Rectangle 51"/>
              <p:cNvSpPr>
                <a:spLocks noChangeArrowheads="1"/>
              </p:cNvSpPr>
              <p:nvPr/>
            </p:nvSpPr>
            <p:spPr bwMode="auto">
              <a:xfrm>
                <a:off x="45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6" name="Rectangle 52"/>
              <p:cNvSpPr>
                <a:spLocks noChangeArrowheads="1"/>
              </p:cNvSpPr>
              <p:nvPr/>
            </p:nvSpPr>
            <p:spPr bwMode="auto">
              <a:xfrm>
                <a:off x="46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7" name="Rectangle 53"/>
              <p:cNvSpPr>
                <a:spLocks noChangeArrowheads="1"/>
              </p:cNvSpPr>
              <p:nvPr/>
            </p:nvSpPr>
            <p:spPr bwMode="auto">
              <a:xfrm>
                <a:off x="47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8" name="Rectangle 54"/>
              <p:cNvSpPr>
                <a:spLocks noChangeArrowheads="1"/>
              </p:cNvSpPr>
              <p:nvPr/>
            </p:nvSpPr>
            <p:spPr bwMode="auto">
              <a:xfrm>
                <a:off x="47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9" name="Rectangle 55"/>
              <p:cNvSpPr>
                <a:spLocks noChangeArrowheads="1"/>
              </p:cNvSpPr>
              <p:nvPr/>
            </p:nvSpPr>
            <p:spPr bwMode="auto">
              <a:xfrm>
                <a:off x="48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0" name="Rectangle 56"/>
              <p:cNvSpPr>
                <a:spLocks noChangeArrowheads="1"/>
              </p:cNvSpPr>
              <p:nvPr/>
            </p:nvSpPr>
            <p:spPr bwMode="auto">
              <a:xfrm>
                <a:off x="49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1" name="Rectangle 57"/>
              <p:cNvSpPr>
                <a:spLocks noChangeArrowheads="1"/>
              </p:cNvSpPr>
              <p:nvPr/>
            </p:nvSpPr>
            <p:spPr bwMode="auto">
              <a:xfrm>
                <a:off x="50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2" name="Rectangle 58"/>
              <p:cNvSpPr>
                <a:spLocks noChangeArrowheads="1"/>
              </p:cNvSpPr>
              <p:nvPr/>
            </p:nvSpPr>
            <p:spPr bwMode="auto">
              <a:xfrm>
                <a:off x="51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3" name="Rectangle 59"/>
              <p:cNvSpPr>
                <a:spLocks noChangeArrowheads="1"/>
              </p:cNvSpPr>
              <p:nvPr/>
            </p:nvSpPr>
            <p:spPr bwMode="auto">
              <a:xfrm>
                <a:off x="52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4" name="Rectangle 60"/>
              <p:cNvSpPr>
                <a:spLocks noChangeArrowheads="1"/>
              </p:cNvSpPr>
              <p:nvPr/>
            </p:nvSpPr>
            <p:spPr bwMode="auto">
              <a:xfrm>
                <a:off x="53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5" name="Rectangle 61"/>
              <p:cNvSpPr>
                <a:spLocks noChangeArrowheads="1"/>
              </p:cNvSpPr>
              <p:nvPr/>
            </p:nvSpPr>
            <p:spPr bwMode="auto">
              <a:xfrm>
                <a:off x="54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6" name="Rectangle 62"/>
              <p:cNvSpPr>
                <a:spLocks noChangeArrowheads="1"/>
              </p:cNvSpPr>
              <p:nvPr/>
            </p:nvSpPr>
            <p:spPr bwMode="auto">
              <a:xfrm>
                <a:off x="55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7" name="Rectangle 63"/>
              <p:cNvSpPr>
                <a:spLocks noChangeArrowheads="1"/>
              </p:cNvSpPr>
              <p:nvPr/>
            </p:nvSpPr>
            <p:spPr bwMode="auto">
              <a:xfrm>
                <a:off x="56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 name="Rectangle 64"/>
            <p:cNvSpPr>
              <a:spLocks noChangeArrowheads="1"/>
            </p:cNvSpPr>
            <p:nvPr/>
          </p:nvSpPr>
          <p:spPr bwMode="auto">
            <a:xfrm>
              <a:off x="429"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7" name="Rectangle 65"/>
            <p:cNvSpPr>
              <a:spLocks noChangeArrowheads="1"/>
            </p:cNvSpPr>
            <p:nvPr/>
          </p:nvSpPr>
          <p:spPr bwMode="auto">
            <a:xfrm>
              <a:off x="0" y="0"/>
              <a:ext cx="5760" cy="321"/>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000"/>
            </a:schemeClr>
          </a:solidFill>
          <a:ln w="9525">
            <a:noFill/>
            <a:miter lim="800000"/>
            <a:headEnd/>
            <a:tailEnd/>
          </a:ln>
          <a:effectLst/>
        </p:spPr>
        <p:txBody>
          <a:bodyPr wrap="none" anchor="ctr"/>
          <a:lstStyle/>
          <a:p>
            <a:pPr algn="ctr" fontAlgn="base">
              <a:spcBef>
                <a:spcPct val="0"/>
              </a:spcBef>
              <a:spcAft>
                <a:spcPct val="0"/>
              </a:spcAft>
              <a:defRPr/>
            </a:pPr>
            <a:endParaRPr kumimoji="1" lang="en-AU" sz="2400" dirty="0">
              <a:solidFill>
                <a:srgbClr val="000000"/>
              </a:solidFill>
              <a:ea typeface="ＭＳ Ｐゴシック" pitchFamily="-128" charset="-128"/>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fld id="{43E6D361-8A28-4186-988C-B1163ECBD4C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040336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903EBDFB-CCB8-4134-8BA2-3972733E85BB}"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068721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0D3102CD-2CB1-481A-9067-4F8FC3FC0FE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2576696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BDD25AD5-DDE9-4523-B04F-F5F027EFC928}"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9168852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8" name="Rectangle 69"/>
          <p:cNvSpPr>
            <a:spLocks noGrp="1" noChangeArrowheads="1"/>
          </p:cNvSpPr>
          <p:nvPr>
            <p:ph type="sldNum" sz="quarter" idx="11"/>
          </p:nvPr>
        </p:nvSpPr>
        <p:spPr>
          <a:ln/>
        </p:spPr>
        <p:txBody>
          <a:bodyPr/>
          <a:lstStyle>
            <a:lvl1pPr>
              <a:defRPr/>
            </a:lvl1pPr>
          </a:lstStyle>
          <a:p>
            <a:fld id="{3F82B063-3E15-41C8-8723-5AB6F9DD29D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6995201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4" name="Rectangle 69"/>
          <p:cNvSpPr>
            <a:spLocks noGrp="1" noChangeArrowheads="1"/>
          </p:cNvSpPr>
          <p:nvPr>
            <p:ph type="sldNum" sz="quarter" idx="11"/>
          </p:nvPr>
        </p:nvSpPr>
        <p:spPr>
          <a:ln/>
        </p:spPr>
        <p:txBody>
          <a:bodyPr/>
          <a:lstStyle>
            <a:lvl1pPr>
              <a:defRPr/>
            </a:lvl1pPr>
          </a:lstStyle>
          <a:p>
            <a:fld id="{F8881DD3-7256-47E9-9CD3-FE82E9BAC07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6766479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3" name="Rectangle 69"/>
          <p:cNvSpPr>
            <a:spLocks noGrp="1" noChangeArrowheads="1"/>
          </p:cNvSpPr>
          <p:nvPr>
            <p:ph type="sldNum" sz="quarter" idx="11"/>
          </p:nvPr>
        </p:nvSpPr>
        <p:spPr>
          <a:ln/>
        </p:spPr>
        <p:txBody>
          <a:bodyPr/>
          <a:lstStyle>
            <a:lvl1pPr>
              <a:defRPr/>
            </a:lvl1pPr>
          </a:lstStyle>
          <a:p>
            <a:fld id="{4A043D06-A899-4626-9A2A-5D9F12807BC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9066803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4F8A3448-CF4D-4DCC-BFDC-DA6FF83163F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786092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49A8EB83-D8D3-4372-8EBF-DACEF42964BF}"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04864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466A7F90-19C7-43E4-B944-ADE768DD085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4105583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640E4A3D-6C37-4119-8E9E-F2DF4CF66D6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3811947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9" name="Rectangle 5"/>
              <p:cNvSpPr>
                <a:spLocks noChangeArrowheads="1"/>
              </p:cNvSpPr>
              <p:nvPr/>
            </p:nvSpPr>
            <p:spPr bwMode="auto">
              <a:xfrm>
                <a:off x="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0" name="Rectangle 6"/>
              <p:cNvSpPr>
                <a:spLocks noChangeArrowheads="1"/>
              </p:cNvSpPr>
              <p:nvPr/>
            </p:nvSpPr>
            <p:spPr bwMode="auto">
              <a:xfrm>
                <a:off x="1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1" name="Rectangle 7"/>
              <p:cNvSpPr>
                <a:spLocks noChangeArrowheads="1"/>
              </p:cNvSpPr>
              <p:nvPr/>
            </p:nvSpPr>
            <p:spPr bwMode="auto">
              <a:xfrm>
                <a:off x="2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2" name="Rectangle 8"/>
              <p:cNvSpPr>
                <a:spLocks noChangeArrowheads="1"/>
              </p:cNvSpPr>
              <p:nvPr/>
            </p:nvSpPr>
            <p:spPr bwMode="auto">
              <a:xfrm>
                <a:off x="3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3" name="Rectangle 9"/>
              <p:cNvSpPr>
                <a:spLocks noChangeArrowheads="1"/>
              </p:cNvSpPr>
              <p:nvPr/>
            </p:nvSpPr>
            <p:spPr bwMode="auto">
              <a:xfrm>
                <a:off x="4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4" name="Rectangle 10"/>
              <p:cNvSpPr>
                <a:spLocks noChangeArrowheads="1"/>
              </p:cNvSpPr>
              <p:nvPr/>
            </p:nvSpPr>
            <p:spPr bwMode="auto">
              <a:xfrm>
                <a:off x="5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5" name="Rectangle 11"/>
              <p:cNvSpPr>
                <a:spLocks noChangeArrowheads="1"/>
              </p:cNvSpPr>
              <p:nvPr/>
            </p:nvSpPr>
            <p:spPr bwMode="auto">
              <a:xfrm>
                <a:off x="6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6" name="Rectangle 12"/>
              <p:cNvSpPr>
                <a:spLocks noChangeArrowheads="1"/>
              </p:cNvSpPr>
              <p:nvPr/>
            </p:nvSpPr>
            <p:spPr bwMode="auto">
              <a:xfrm>
                <a:off x="7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7" name="Rectangle 13"/>
              <p:cNvSpPr>
                <a:spLocks noChangeArrowheads="1"/>
              </p:cNvSpPr>
              <p:nvPr/>
            </p:nvSpPr>
            <p:spPr bwMode="auto">
              <a:xfrm>
                <a:off x="8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8" name="Rectangle 14"/>
              <p:cNvSpPr>
                <a:spLocks noChangeArrowheads="1"/>
              </p:cNvSpPr>
              <p:nvPr/>
            </p:nvSpPr>
            <p:spPr bwMode="auto">
              <a:xfrm>
                <a:off x="9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9" name="Rectangle 15"/>
              <p:cNvSpPr>
                <a:spLocks noChangeArrowheads="1"/>
              </p:cNvSpPr>
              <p:nvPr/>
            </p:nvSpPr>
            <p:spPr bwMode="auto">
              <a:xfrm>
                <a:off x="10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0" name="Rectangle 16"/>
              <p:cNvSpPr>
                <a:spLocks noChangeArrowheads="1"/>
              </p:cNvSpPr>
              <p:nvPr/>
            </p:nvSpPr>
            <p:spPr bwMode="auto">
              <a:xfrm>
                <a:off x="11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1" name="Rectangle 17"/>
              <p:cNvSpPr>
                <a:spLocks noChangeArrowheads="1"/>
              </p:cNvSpPr>
              <p:nvPr/>
            </p:nvSpPr>
            <p:spPr bwMode="auto">
              <a:xfrm>
                <a:off x="12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2" name="Rectangle 18"/>
              <p:cNvSpPr>
                <a:spLocks noChangeArrowheads="1"/>
              </p:cNvSpPr>
              <p:nvPr/>
            </p:nvSpPr>
            <p:spPr bwMode="auto">
              <a:xfrm>
                <a:off x="13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3" name="Rectangle 19"/>
              <p:cNvSpPr>
                <a:spLocks noChangeArrowheads="1"/>
              </p:cNvSpPr>
              <p:nvPr/>
            </p:nvSpPr>
            <p:spPr bwMode="auto">
              <a:xfrm>
                <a:off x="14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4" name="Rectangle 20"/>
              <p:cNvSpPr>
                <a:spLocks noChangeArrowheads="1"/>
              </p:cNvSpPr>
              <p:nvPr/>
            </p:nvSpPr>
            <p:spPr bwMode="auto">
              <a:xfrm>
                <a:off x="15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5" name="Rectangle 21"/>
              <p:cNvSpPr>
                <a:spLocks noChangeArrowheads="1"/>
              </p:cNvSpPr>
              <p:nvPr/>
            </p:nvSpPr>
            <p:spPr bwMode="auto">
              <a:xfrm>
                <a:off x="16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6" name="Rectangle 22"/>
              <p:cNvSpPr>
                <a:spLocks noChangeArrowheads="1"/>
              </p:cNvSpPr>
              <p:nvPr/>
            </p:nvSpPr>
            <p:spPr bwMode="auto">
              <a:xfrm>
                <a:off x="17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7" name="Rectangle 23"/>
              <p:cNvSpPr>
                <a:spLocks noChangeArrowheads="1"/>
              </p:cNvSpPr>
              <p:nvPr/>
            </p:nvSpPr>
            <p:spPr bwMode="auto">
              <a:xfrm>
                <a:off x="18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8" name="Rectangle 24"/>
              <p:cNvSpPr>
                <a:spLocks noChangeArrowheads="1"/>
              </p:cNvSpPr>
              <p:nvPr/>
            </p:nvSpPr>
            <p:spPr bwMode="auto">
              <a:xfrm>
                <a:off x="19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9" name="Rectangle 25"/>
              <p:cNvSpPr>
                <a:spLocks noChangeArrowheads="1"/>
              </p:cNvSpPr>
              <p:nvPr/>
            </p:nvSpPr>
            <p:spPr bwMode="auto">
              <a:xfrm>
                <a:off x="20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0" name="Rectangle 26"/>
              <p:cNvSpPr>
                <a:spLocks noChangeArrowheads="1"/>
              </p:cNvSpPr>
              <p:nvPr/>
            </p:nvSpPr>
            <p:spPr bwMode="auto">
              <a:xfrm>
                <a:off x="21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1" name="Rectangle 27"/>
              <p:cNvSpPr>
                <a:spLocks noChangeArrowheads="1"/>
              </p:cNvSpPr>
              <p:nvPr/>
            </p:nvSpPr>
            <p:spPr bwMode="auto">
              <a:xfrm>
                <a:off x="22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2" name="Rectangle 28"/>
              <p:cNvSpPr>
                <a:spLocks noChangeArrowheads="1"/>
              </p:cNvSpPr>
              <p:nvPr/>
            </p:nvSpPr>
            <p:spPr bwMode="auto">
              <a:xfrm>
                <a:off x="23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3" name="Rectangle 29"/>
              <p:cNvSpPr>
                <a:spLocks noChangeArrowheads="1"/>
              </p:cNvSpPr>
              <p:nvPr/>
            </p:nvSpPr>
            <p:spPr bwMode="auto">
              <a:xfrm>
                <a:off x="23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4" name="Rectangle 30"/>
              <p:cNvSpPr>
                <a:spLocks noChangeArrowheads="1"/>
              </p:cNvSpPr>
              <p:nvPr/>
            </p:nvSpPr>
            <p:spPr bwMode="auto">
              <a:xfrm>
                <a:off x="24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5" name="Rectangle 31"/>
              <p:cNvSpPr>
                <a:spLocks noChangeArrowheads="1"/>
              </p:cNvSpPr>
              <p:nvPr/>
            </p:nvSpPr>
            <p:spPr bwMode="auto">
              <a:xfrm>
                <a:off x="25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6" name="Rectangle 32"/>
              <p:cNvSpPr>
                <a:spLocks noChangeArrowheads="1"/>
              </p:cNvSpPr>
              <p:nvPr/>
            </p:nvSpPr>
            <p:spPr bwMode="auto">
              <a:xfrm>
                <a:off x="26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7" name="Rectangle 33"/>
              <p:cNvSpPr>
                <a:spLocks noChangeArrowheads="1"/>
              </p:cNvSpPr>
              <p:nvPr/>
            </p:nvSpPr>
            <p:spPr bwMode="auto">
              <a:xfrm>
                <a:off x="27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8" name="Rectangle 34"/>
              <p:cNvSpPr>
                <a:spLocks noChangeArrowheads="1"/>
              </p:cNvSpPr>
              <p:nvPr/>
            </p:nvSpPr>
            <p:spPr bwMode="auto">
              <a:xfrm>
                <a:off x="28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9" name="Rectangle 35"/>
              <p:cNvSpPr>
                <a:spLocks noChangeArrowheads="1"/>
              </p:cNvSpPr>
              <p:nvPr/>
            </p:nvSpPr>
            <p:spPr bwMode="auto">
              <a:xfrm>
                <a:off x="29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0" name="Rectangle 36"/>
              <p:cNvSpPr>
                <a:spLocks noChangeArrowheads="1"/>
              </p:cNvSpPr>
              <p:nvPr/>
            </p:nvSpPr>
            <p:spPr bwMode="auto">
              <a:xfrm>
                <a:off x="30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1" name="Rectangle 37"/>
              <p:cNvSpPr>
                <a:spLocks noChangeArrowheads="1"/>
              </p:cNvSpPr>
              <p:nvPr/>
            </p:nvSpPr>
            <p:spPr bwMode="auto">
              <a:xfrm>
                <a:off x="31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2" name="Rectangle 38"/>
              <p:cNvSpPr>
                <a:spLocks noChangeArrowheads="1"/>
              </p:cNvSpPr>
              <p:nvPr/>
            </p:nvSpPr>
            <p:spPr bwMode="auto">
              <a:xfrm>
                <a:off x="32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3" name="Rectangle 39"/>
              <p:cNvSpPr>
                <a:spLocks noChangeArrowheads="1"/>
              </p:cNvSpPr>
              <p:nvPr/>
            </p:nvSpPr>
            <p:spPr bwMode="auto">
              <a:xfrm>
                <a:off x="33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4" name="Rectangle 40"/>
              <p:cNvSpPr>
                <a:spLocks noChangeArrowheads="1"/>
              </p:cNvSpPr>
              <p:nvPr/>
            </p:nvSpPr>
            <p:spPr bwMode="auto">
              <a:xfrm>
                <a:off x="34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5" name="Rectangle 41"/>
              <p:cNvSpPr>
                <a:spLocks noChangeArrowheads="1"/>
              </p:cNvSpPr>
              <p:nvPr/>
            </p:nvSpPr>
            <p:spPr bwMode="auto">
              <a:xfrm>
                <a:off x="35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6" name="Rectangle 42"/>
              <p:cNvSpPr>
                <a:spLocks noChangeArrowheads="1"/>
              </p:cNvSpPr>
              <p:nvPr/>
            </p:nvSpPr>
            <p:spPr bwMode="auto">
              <a:xfrm>
                <a:off x="36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7" name="Rectangle 43"/>
              <p:cNvSpPr>
                <a:spLocks noChangeArrowheads="1"/>
              </p:cNvSpPr>
              <p:nvPr/>
            </p:nvSpPr>
            <p:spPr bwMode="auto">
              <a:xfrm>
                <a:off x="37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8" name="Rectangle 44"/>
              <p:cNvSpPr>
                <a:spLocks noChangeArrowheads="1"/>
              </p:cNvSpPr>
              <p:nvPr/>
            </p:nvSpPr>
            <p:spPr bwMode="auto">
              <a:xfrm>
                <a:off x="38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9" name="Rectangle 45"/>
              <p:cNvSpPr>
                <a:spLocks noChangeArrowheads="1"/>
              </p:cNvSpPr>
              <p:nvPr/>
            </p:nvSpPr>
            <p:spPr bwMode="auto">
              <a:xfrm>
                <a:off x="39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0" name="Rectangle 46"/>
              <p:cNvSpPr>
                <a:spLocks noChangeArrowheads="1"/>
              </p:cNvSpPr>
              <p:nvPr/>
            </p:nvSpPr>
            <p:spPr bwMode="auto">
              <a:xfrm>
                <a:off x="40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 name="Rectangle 47"/>
              <p:cNvSpPr>
                <a:spLocks noChangeArrowheads="1"/>
              </p:cNvSpPr>
              <p:nvPr/>
            </p:nvSpPr>
            <p:spPr bwMode="auto">
              <a:xfrm>
                <a:off x="41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2" name="Rectangle 48"/>
              <p:cNvSpPr>
                <a:spLocks noChangeArrowheads="1"/>
              </p:cNvSpPr>
              <p:nvPr/>
            </p:nvSpPr>
            <p:spPr bwMode="auto">
              <a:xfrm>
                <a:off x="42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3" name="Rectangle 49"/>
              <p:cNvSpPr>
                <a:spLocks noChangeArrowheads="1"/>
              </p:cNvSpPr>
              <p:nvPr/>
            </p:nvSpPr>
            <p:spPr bwMode="auto">
              <a:xfrm>
                <a:off x="43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4" name="Rectangle 50"/>
              <p:cNvSpPr>
                <a:spLocks noChangeArrowheads="1"/>
              </p:cNvSpPr>
              <p:nvPr/>
            </p:nvSpPr>
            <p:spPr bwMode="auto">
              <a:xfrm>
                <a:off x="44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5" name="Rectangle 51"/>
              <p:cNvSpPr>
                <a:spLocks noChangeArrowheads="1"/>
              </p:cNvSpPr>
              <p:nvPr/>
            </p:nvSpPr>
            <p:spPr bwMode="auto">
              <a:xfrm>
                <a:off x="45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6" name="Rectangle 52"/>
              <p:cNvSpPr>
                <a:spLocks noChangeArrowheads="1"/>
              </p:cNvSpPr>
              <p:nvPr/>
            </p:nvSpPr>
            <p:spPr bwMode="auto">
              <a:xfrm>
                <a:off x="46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7" name="Rectangle 53"/>
              <p:cNvSpPr>
                <a:spLocks noChangeArrowheads="1"/>
              </p:cNvSpPr>
              <p:nvPr/>
            </p:nvSpPr>
            <p:spPr bwMode="auto">
              <a:xfrm>
                <a:off x="47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8" name="Rectangle 54"/>
              <p:cNvSpPr>
                <a:spLocks noChangeArrowheads="1"/>
              </p:cNvSpPr>
              <p:nvPr/>
            </p:nvSpPr>
            <p:spPr bwMode="auto">
              <a:xfrm>
                <a:off x="47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9" name="Rectangle 55"/>
              <p:cNvSpPr>
                <a:spLocks noChangeArrowheads="1"/>
              </p:cNvSpPr>
              <p:nvPr/>
            </p:nvSpPr>
            <p:spPr bwMode="auto">
              <a:xfrm>
                <a:off x="48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0" name="Rectangle 56"/>
              <p:cNvSpPr>
                <a:spLocks noChangeArrowheads="1"/>
              </p:cNvSpPr>
              <p:nvPr/>
            </p:nvSpPr>
            <p:spPr bwMode="auto">
              <a:xfrm>
                <a:off x="49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1" name="Rectangle 57"/>
              <p:cNvSpPr>
                <a:spLocks noChangeArrowheads="1"/>
              </p:cNvSpPr>
              <p:nvPr/>
            </p:nvSpPr>
            <p:spPr bwMode="auto">
              <a:xfrm>
                <a:off x="50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2" name="Rectangle 58"/>
              <p:cNvSpPr>
                <a:spLocks noChangeArrowheads="1"/>
              </p:cNvSpPr>
              <p:nvPr/>
            </p:nvSpPr>
            <p:spPr bwMode="auto">
              <a:xfrm>
                <a:off x="51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3" name="Rectangle 59"/>
              <p:cNvSpPr>
                <a:spLocks noChangeArrowheads="1"/>
              </p:cNvSpPr>
              <p:nvPr/>
            </p:nvSpPr>
            <p:spPr bwMode="auto">
              <a:xfrm>
                <a:off x="52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4" name="Rectangle 60"/>
              <p:cNvSpPr>
                <a:spLocks noChangeArrowheads="1"/>
              </p:cNvSpPr>
              <p:nvPr/>
            </p:nvSpPr>
            <p:spPr bwMode="auto">
              <a:xfrm>
                <a:off x="53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5" name="Rectangle 61"/>
              <p:cNvSpPr>
                <a:spLocks noChangeArrowheads="1"/>
              </p:cNvSpPr>
              <p:nvPr/>
            </p:nvSpPr>
            <p:spPr bwMode="auto">
              <a:xfrm>
                <a:off x="54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6" name="Rectangle 62"/>
              <p:cNvSpPr>
                <a:spLocks noChangeArrowheads="1"/>
              </p:cNvSpPr>
              <p:nvPr/>
            </p:nvSpPr>
            <p:spPr bwMode="auto">
              <a:xfrm>
                <a:off x="55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7" name="Rectangle 63"/>
              <p:cNvSpPr>
                <a:spLocks noChangeArrowheads="1"/>
              </p:cNvSpPr>
              <p:nvPr/>
            </p:nvSpPr>
            <p:spPr bwMode="auto">
              <a:xfrm>
                <a:off x="56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 name="Rectangle 64"/>
            <p:cNvSpPr>
              <a:spLocks noChangeArrowheads="1"/>
            </p:cNvSpPr>
            <p:nvPr/>
          </p:nvSpPr>
          <p:spPr bwMode="auto">
            <a:xfrm>
              <a:off x="429"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7" name="Rectangle 65"/>
            <p:cNvSpPr>
              <a:spLocks noChangeArrowheads="1"/>
            </p:cNvSpPr>
            <p:nvPr/>
          </p:nvSpPr>
          <p:spPr bwMode="auto">
            <a:xfrm>
              <a:off x="0" y="0"/>
              <a:ext cx="5760" cy="321"/>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000"/>
            </a:schemeClr>
          </a:solidFill>
          <a:ln w="9525">
            <a:noFill/>
            <a:miter lim="800000"/>
            <a:headEnd/>
            <a:tailEnd/>
          </a:ln>
          <a:effectLst/>
        </p:spPr>
        <p:txBody>
          <a:bodyPr wrap="none" anchor="ctr"/>
          <a:lstStyle/>
          <a:p>
            <a:pPr algn="ctr" fontAlgn="base">
              <a:spcBef>
                <a:spcPct val="0"/>
              </a:spcBef>
              <a:spcAft>
                <a:spcPct val="0"/>
              </a:spcAft>
              <a:defRPr/>
            </a:pPr>
            <a:endParaRPr kumimoji="1" lang="en-AU" sz="2400" dirty="0">
              <a:solidFill>
                <a:srgbClr val="000000"/>
              </a:solidFill>
              <a:ea typeface="ＭＳ Ｐゴシック" pitchFamily="-128" charset="-128"/>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fld id="{1AB40AE9-863D-46E6-8034-9C53323B3FF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9185279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ED11A5AB-8169-47B3-86E1-778570D877AB}"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3393766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0FADBDAC-7F32-41E0-AAD9-166FFD71F11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556802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2E88041F-EC27-4EB5-A642-A7CCFD3BBF1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4385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8" name="Rectangle 69"/>
          <p:cNvSpPr>
            <a:spLocks noGrp="1" noChangeArrowheads="1"/>
          </p:cNvSpPr>
          <p:nvPr>
            <p:ph type="sldNum" sz="quarter" idx="11"/>
          </p:nvPr>
        </p:nvSpPr>
        <p:spPr>
          <a:ln/>
        </p:spPr>
        <p:txBody>
          <a:bodyPr/>
          <a:lstStyle>
            <a:lvl1pPr>
              <a:defRPr/>
            </a:lvl1pPr>
          </a:lstStyle>
          <a:p>
            <a:fld id="{341985ED-8B26-4636-A0FA-6EFEEC7528F5}"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542846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4" name="Rectangle 69"/>
          <p:cNvSpPr>
            <a:spLocks noGrp="1" noChangeArrowheads="1"/>
          </p:cNvSpPr>
          <p:nvPr>
            <p:ph type="sldNum" sz="quarter" idx="11"/>
          </p:nvPr>
        </p:nvSpPr>
        <p:spPr>
          <a:ln/>
        </p:spPr>
        <p:txBody>
          <a:bodyPr/>
          <a:lstStyle>
            <a:lvl1pPr>
              <a:defRPr/>
            </a:lvl1pPr>
          </a:lstStyle>
          <a:p>
            <a:fld id="{57FEF932-6770-45D5-B665-79070CE899D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1093244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3" name="Rectangle 69"/>
          <p:cNvSpPr>
            <a:spLocks noGrp="1" noChangeArrowheads="1"/>
          </p:cNvSpPr>
          <p:nvPr>
            <p:ph type="sldNum" sz="quarter" idx="11"/>
          </p:nvPr>
        </p:nvSpPr>
        <p:spPr>
          <a:ln/>
        </p:spPr>
        <p:txBody>
          <a:bodyPr/>
          <a:lstStyle>
            <a:lvl1pPr>
              <a:defRPr/>
            </a:lvl1pPr>
          </a:lstStyle>
          <a:p>
            <a:fld id="{642D14CB-718D-4A38-9482-848F0EA7EA28}"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9906789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0475B91A-8C58-4860-AAB6-6981A69B4C4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8833981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45260DA1-5BD1-43D5-9A44-94D55B71D53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0468931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3F53FBE7-D4B1-4C0A-B92A-AF1E747C40D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64887995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8D115153-B852-4852-B887-FC48AB0E795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364247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5123" name="Rectangle 3"/>
            <p:cNvSpPr>
              <a:spLocks noChangeArrowheads="1"/>
            </p:cNvSpPr>
            <p:nvPr/>
          </p:nvSpPr>
          <p:spPr bwMode="hidden">
            <a:xfrm>
              <a:off x="0"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4" name="Rectangle 4"/>
            <p:cNvSpPr>
              <a:spLocks noChangeArrowheads="1"/>
            </p:cNvSpPr>
            <p:nvPr/>
          </p:nvSpPr>
          <p:spPr bwMode="hidden">
            <a:xfrm>
              <a:off x="9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5" name="Rectangle 5"/>
            <p:cNvSpPr>
              <a:spLocks noChangeArrowheads="1"/>
            </p:cNvSpPr>
            <p:nvPr/>
          </p:nvSpPr>
          <p:spPr bwMode="hidden">
            <a:xfrm>
              <a:off x="19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6" name="Rectangle 6"/>
            <p:cNvSpPr>
              <a:spLocks noChangeArrowheads="1"/>
            </p:cNvSpPr>
            <p:nvPr/>
          </p:nvSpPr>
          <p:spPr bwMode="hidden">
            <a:xfrm>
              <a:off x="28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7" name="Rectangle 7"/>
            <p:cNvSpPr>
              <a:spLocks noChangeArrowheads="1"/>
            </p:cNvSpPr>
            <p:nvPr/>
          </p:nvSpPr>
          <p:spPr bwMode="hidden">
            <a:xfrm>
              <a:off x="38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8" name="Rectangle 8"/>
            <p:cNvSpPr>
              <a:spLocks noChangeArrowheads="1"/>
            </p:cNvSpPr>
            <p:nvPr/>
          </p:nvSpPr>
          <p:spPr bwMode="hidden">
            <a:xfrm>
              <a:off x="48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9" name="Rectangle 9"/>
            <p:cNvSpPr>
              <a:spLocks noChangeArrowheads="1"/>
            </p:cNvSpPr>
            <p:nvPr/>
          </p:nvSpPr>
          <p:spPr bwMode="hidden">
            <a:xfrm>
              <a:off x="5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0" name="Rectangle 10"/>
            <p:cNvSpPr>
              <a:spLocks noChangeArrowheads="1"/>
            </p:cNvSpPr>
            <p:nvPr/>
          </p:nvSpPr>
          <p:spPr bwMode="hidden">
            <a:xfrm>
              <a:off x="67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1" name="Rectangle 11"/>
            <p:cNvSpPr>
              <a:spLocks noChangeArrowheads="1"/>
            </p:cNvSpPr>
            <p:nvPr/>
          </p:nvSpPr>
          <p:spPr bwMode="hidden">
            <a:xfrm>
              <a:off x="7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2" name="Rectangle 12"/>
            <p:cNvSpPr>
              <a:spLocks noChangeArrowheads="1"/>
            </p:cNvSpPr>
            <p:nvPr/>
          </p:nvSpPr>
          <p:spPr bwMode="hidden">
            <a:xfrm>
              <a:off x="86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3" name="Rectangle 13"/>
            <p:cNvSpPr>
              <a:spLocks noChangeArrowheads="1"/>
            </p:cNvSpPr>
            <p:nvPr/>
          </p:nvSpPr>
          <p:spPr bwMode="hidden">
            <a:xfrm>
              <a:off x="96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4" name="Rectangle 14"/>
            <p:cNvSpPr>
              <a:spLocks noChangeArrowheads="1"/>
            </p:cNvSpPr>
            <p:nvPr/>
          </p:nvSpPr>
          <p:spPr bwMode="hidden">
            <a:xfrm>
              <a:off x="105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5" name="Rectangle 15"/>
            <p:cNvSpPr>
              <a:spLocks noChangeArrowheads="1"/>
            </p:cNvSpPr>
            <p:nvPr/>
          </p:nvSpPr>
          <p:spPr bwMode="hidden">
            <a:xfrm>
              <a:off x="11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6" name="Rectangle 16"/>
            <p:cNvSpPr>
              <a:spLocks noChangeArrowheads="1"/>
            </p:cNvSpPr>
            <p:nvPr/>
          </p:nvSpPr>
          <p:spPr bwMode="hidden">
            <a:xfrm>
              <a:off x="124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7" name="Rectangle 17"/>
            <p:cNvSpPr>
              <a:spLocks noChangeArrowheads="1"/>
            </p:cNvSpPr>
            <p:nvPr/>
          </p:nvSpPr>
          <p:spPr bwMode="hidden">
            <a:xfrm>
              <a:off x="134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8" name="Rectangle 18"/>
            <p:cNvSpPr>
              <a:spLocks noChangeArrowheads="1"/>
            </p:cNvSpPr>
            <p:nvPr/>
          </p:nvSpPr>
          <p:spPr bwMode="hidden">
            <a:xfrm>
              <a:off x="144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9" name="Rectangle 19"/>
            <p:cNvSpPr>
              <a:spLocks noChangeArrowheads="1"/>
            </p:cNvSpPr>
            <p:nvPr/>
          </p:nvSpPr>
          <p:spPr bwMode="hidden">
            <a:xfrm>
              <a:off x="153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0" name="Rectangle 20"/>
            <p:cNvSpPr>
              <a:spLocks noChangeArrowheads="1"/>
            </p:cNvSpPr>
            <p:nvPr/>
          </p:nvSpPr>
          <p:spPr bwMode="hidden">
            <a:xfrm>
              <a:off x="163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1" name="Rectangle 21"/>
            <p:cNvSpPr>
              <a:spLocks noChangeArrowheads="1"/>
            </p:cNvSpPr>
            <p:nvPr/>
          </p:nvSpPr>
          <p:spPr bwMode="hidden">
            <a:xfrm>
              <a:off x="17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2" name="Rectangle 22"/>
            <p:cNvSpPr>
              <a:spLocks noChangeArrowheads="1"/>
            </p:cNvSpPr>
            <p:nvPr/>
          </p:nvSpPr>
          <p:spPr bwMode="hidden">
            <a:xfrm>
              <a:off x="182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3" name="Rectangle 23"/>
            <p:cNvSpPr>
              <a:spLocks noChangeArrowheads="1"/>
            </p:cNvSpPr>
            <p:nvPr/>
          </p:nvSpPr>
          <p:spPr bwMode="hidden">
            <a:xfrm>
              <a:off x="192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4" name="Rectangle 24"/>
            <p:cNvSpPr>
              <a:spLocks noChangeArrowheads="1"/>
            </p:cNvSpPr>
            <p:nvPr/>
          </p:nvSpPr>
          <p:spPr bwMode="hidden">
            <a:xfrm>
              <a:off x="201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5" name="Rectangle 25"/>
            <p:cNvSpPr>
              <a:spLocks noChangeArrowheads="1"/>
            </p:cNvSpPr>
            <p:nvPr/>
          </p:nvSpPr>
          <p:spPr bwMode="hidden">
            <a:xfrm>
              <a:off x="211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6" name="Rectangle 26"/>
            <p:cNvSpPr>
              <a:spLocks noChangeArrowheads="1"/>
            </p:cNvSpPr>
            <p:nvPr/>
          </p:nvSpPr>
          <p:spPr bwMode="hidden">
            <a:xfrm>
              <a:off x="22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7" name="Rectangle 27"/>
            <p:cNvSpPr>
              <a:spLocks noChangeArrowheads="1"/>
            </p:cNvSpPr>
            <p:nvPr/>
          </p:nvSpPr>
          <p:spPr bwMode="hidden">
            <a:xfrm>
              <a:off x="23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8" name="Rectangle 28"/>
            <p:cNvSpPr>
              <a:spLocks noChangeArrowheads="1"/>
            </p:cNvSpPr>
            <p:nvPr/>
          </p:nvSpPr>
          <p:spPr bwMode="hidden">
            <a:xfrm>
              <a:off x="240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9" name="Rectangle 29"/>
            <p:cNvSpPr>
              <a:spLocks noChangeArrowheads="1"/>
            </p:cNvSpPr>
            <p:nvPr/>
          </p:nvSpPr>
          <p:spPr bwMode="hidden">
            <a:xfrm>
              <a:off x="2495"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0" name="Rectangle 30"/>
            <p:cNvSpPr>
              <a:spLocks noChangeArrowheads="1"/>
            </p:cNvSpPr>
            <p:nvPr/>
          </p:nvSpPr>
          <p:spPr bwMode="hidden">
            <a:xfrm>
              <a:off x="2592"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1" name="Rectangle 31"/>
            <p:cNvSpPr>
              <a:spLocks noChangeArrowheads="1"/>
            </p:cNvSpPr>
            <p:nvPr/>
          </p:nvSpPr>
          <p:spPr bwMode="hidden">
            <a:xfrm>
              <a:off x="2688"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2" name="Rectangle 32"/>
            <p:cNvSpPr>
              <a:spLocks noChangeArrowheads="1"/>
            </p:cNvSpPr>
            <p:nvPr/>
          </p:nvSpPr>
          <p:spPr bwMode="hidden">
            <a:xfrm>
              <a:off x="27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3" name="Rectangle 33"/>
            <p:cNvSpPr>
              <a:spLocks noChangeArrowheads="1"/>
            </p:cNvSpPr>
            <p:nvPr/>
          </p:nvSpPr>
          <p:spPr bwMode="hidden">
            <a:xfrm>
              <a:off x="28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4" name="Rectangle 34"/>
            <p:cNvSpPr>
              <a:spLocks noChangeArrowheads="1"/>
            </p:cNvSpPr>
            <p:nvPr/>
          </p:nvSpPr>
          <p:spPr bwMode="hidden">
            <a:xfrm>
              <a:off x="29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5" name="Rectangle 35"/>
            <p:cNvSpPr>
              <a:spLocks noChangeArrowheads="1"/>
            </p:cNvSpPr>
            <p:nvPr/>
          </p:nvSpPr>
          <p:spPr bwMode="hidden">
            <a:xfrm>
              <a:off x="3071"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6" name="Rectangle 36"/>
            <p:cNvSpPr>
              <a:spLocks noChangeArrowheads="1"/>
            </p:cNvSpPr>
            <p:nvPr/>
          </p:nvSpPr>
          <p:spPr bwMode="hidden">
            <a:xfrm>
              <a:off x="3168"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7" name="Rectangle 37"/>
            <p:cNvSpPr>
              <a:spLocks noChangeArrowheads="1"/>
            </p:cNvSpPr>
            <p:nvPr/>
          </p:nvSpPr>
          <p:spPr bwMode="hidden">
            <a:xfrm>
              <a:off x="3264"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8" name="Rectangle 38"/>
            <p:cNvSpPr>
              <a:spLocks noChangeArrowheads="1"/>
            </p:cNvSpPr>
            <p:nvPr/>
          </p:nvSpPr>
          <p:spPr bwMode="hidden">
            <a:xfrm>
              <a:off x="336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9" name="Rectangle 39"/>
            <p:cNvSpPr>
              <a:spLocks noChangeArrowheads="1"/>
            </p:cNvSpPr>
            <p:nvPr/>
          </p:nvSpPr>
          <p:spPr bwMode="hidden">
            <a:xfrm>
              <a:off x="345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0" name="Rectangle 40"/>
            <p:cNvSpPr>
              <a:spLocks noChangeArrowheads="1"/>
            </p:cNvSpPr>
            <p:nvPr/>
          </p:nvSpPr>
          <p:spPr bwMode="hidden">
            <a:xfrm>
              <a:off x="35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1" name="Rectangle 41"/>
            <p:cNvSpPr>
              <a:spLocks noChangeArrowheads="1"/>
            </p:cNvSpPr>
            <p:nvPr/>
          </p:nvSpPr>
          <p:spPr bwMode="hidden">
            <a:xfrm>
              <a:off x="364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2" name="Rectangle 42"/>
            <p:cNvSpPr>
              <a:spLocks noChangeArrowheads="1"/>
            </p:cNvSpPr>
            <p:nvPr/>
          </p:nvSpPr>
          <p:spPr bwMode="hidden">
            <a:xfrm>
              <a:off x="374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3" name="Rectangle 43"/>
            <p:cNvSpPr>
              <a:spLocks noChangeArrowheads="1"/>
            </p:cNvSpPr>
            <p:nvPr/>
          </p:nvSpPr>
          <p:spPr bwMode="hidden">
            <a:xfrm>
              <a:off x="384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4" name="Rectangle 44"/>
            <p:cNvSpPr>
              <a:spLocks noChangeArrowheads="1"/>
            </p:cNvSpPr>
            <p:nvPr/>
          </p:nvSpPr>
          <p:spPr bwMode="hidden">
            <a:xfrm>
              <a:off x="393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5" name="Rectangle 45"/>
            <p:cNvSpPr>
              <a:spLocks noChangeArrowheads="1"/>
            </p:cNvSpPr>
            <p:nvPr/>
          </p:nvSpPr>
          <p:spPr bwMode="hidden">
            <a:xfrm>
              <a:off x="403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6" name="Rectangle 46"/>
            <p:cNvSpPr>
              <a:spLocks noChangeArrowheads="1"/>
            </p:cNvSpPr>
            <p:nvPr/>
          </p:nvSpPr>
          <p:spPr bwMode="hidden">
            <a:xfrm>
              <a:off x="41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7" name="Rectangle 47"/>
            <p:cNvSpPr>
              <a:spLocks noChangeArrowheads="1"/>
            </p:cNvSpPr>
            <p:nvPr/>
          </p:nvSpPr>
          <p:spPr bwMode="hidden">
            <a:xfrm>
              <a:off x="422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8" name="Rectangle 48"/>
            <p:cNvSpPr>
              <a:spLocks noChangeArrowheads="1"/>
            </p:cNvSpPr>
            <p:nvPr/>
          </p:nvSpPr>
          <p:spPr bwMode="hidden">
            <a:xfrm>
              <a:off x="432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9" name="Rectangle 49"/>
            <p:cNvSpPr>
              <a:spLocks noChangeArrowheads="1"/>
            </p:cNvSpPr>
            <p:nvPr/>
          </p:nvSpPr>
          <p:spPr bwMode="hidden">
            <a:xfrm>
              <a:off x="441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0" name="Rectangle 50"/>
            <p:cNvSpPr>
              <a:spLocks noChangeArrowheads="1"/>
            </p:cNvSpPr>
            <p:nvPr/>
          </p:nvSpPr>
          <p:spPr bwMode="hidden">
            <a:xfrm>
              <a:off x="451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1" name="Rectangle 51"/>
            <p:cNvSpPr>
              <a:spLocks noChangeArrowheads="1"/>
            </p:cNvSpPr>
            <p:nvPr/>
          </p:nvSpPr>
          <p:spPr bwMode="hidden">
            <a:xfrm>
              <a:off x="46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2" name="Rectangle 52"/>
            <p:cNvSpPr>
              <a:spLocks noChangeArrowheads="1"/>
            </p:cNvSpPr>
            <p:nvPr/>
          </p:nvSpPr>
          <p:spPr bwMode="hidden">
            <a:xfrm>
              <a:off x="47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3" name="Rectangle 53"/>
            <p:cNvSpPr>
              <a:spLocks noChangeArrowheads="1"/>
            </p:cNvSpPr>
            <p:nvPr/>
          </p:nvSpPr>
          <p:spPr bwMode="hidden">
            <a:xfrm>
              <a:off x="480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4" name="Rectangle 54"/>
            <p:cNvSpPr>
              <a:spLocks noChangeArrowheads="1"/>
            </p:cNvSpPr>
            <p:nvPr/>
          </p:nvSpPr>
          <p:spPr bwMode="hidden">
            <a:xfrm>
              <a:off x="489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5" name="Rectangle 55"/>
            <p:cNvSpPr>
              <a:spLocks noChangeArrowheads="1"/>
            </p:cNvSpPr>
            <p:nvPr/>
          </p:nvSpPr>
          <p:spPr bwMode="hidden">
            <a:xfrm>
              <a:off x="499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6" name="Rectangle 56"/>
            <p:cNvSpPr>
              <a:spLocks noChangeArrowheads="1"/>
            </p:cNvSpPr>
            <p:nvPr/>
          </p:nvSpPr>
          <p:spPr bwMode="hidden">
            <a:xfrm>
              <a:off x="508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7" name="Rectangle 57"/>
            <p:cNvSpPr>
              <a:spLocks noChangeArrowheads="1"/>
            </p:cNvSpPr>
            <p:nvPr/>
          </p:nvSpPr>
          <p:spPr bwMode="hidden">
            <a:xfrm>
              <a:off x="51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8" name="Rectangle 58"/>
            <p:cNvSpPr>
              <a:spLocks noChangeArrowheads="1"/>
            </p:cNvSpPr>
            <p:nvPr/>
          </p:nvSpPr>
          <p:spPr bwMode="hidden">
            <a:xfrm>
              <a:off x="52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9" name="Rectangle 59"/>
            <p:cNvSpPr>
              <a:spLocks noChangeArrowheads="1"/>
            </p:cNvSpPr>
            <p:nvPr/>
          </p:nvSpPr>
          <p:spPr bwMode="hidden">
            <a:xfrm>
              <a:off x="537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0" name="Rectangle 60"/>
            <p:cNvSpPr>
              <a:spLocks noChangeArrowheads="1"/>
            </p:cNvSpPr>
            <p:nvPr/>
          </p:nvSpPr>
          <p:spPr bwMode="hidden">
            <a:xfrm>
              <a:off x="547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1" name="Rectangle 61"/>
            <p:cNvSpPr>
              <a:spLocks noChangeArrowheads="1"/>
            </p:cNvSpPr>
            <p:nvPr/>
          </p:nvSpPr>
          <p:spPr bwMode="hidden">
            <a:xfrm>
              <a:off x="55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2" name="Rectangle 62"/>
            <p:cNvSpPr>
              <a:spLocks noChangeArrowheads="1"/>
            </p:cNvSpPr>
            <p:nvPr/>
          </p:nvSpPr>
          <p:spPr bwMode="hidden">
            <a:xfrm>
              <a:off x="566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3" name="Rectangle 63"/>
            <p:cNvSpPr>
              <a:spLocks noChangeArrowheads="1"/>
            </p:cNvSpPr>
            <p:nvPr/>
          </p:nvSpPr>
          <p:spPr bwMode="hidden">
            <a:xfrm>
              <a:off x="431"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4" name="Rectangle 64"/>
            <p:cNvSpPr>
              <a:spLocks noChangeArrowheads="1"/>
            </p:cNvSpPr>
            <p:nvPr/>
          </p:nvSpPr>
          <p:spPr bwMode="blackGray">
            <a:xfrm>
              <a:off x="0" y="1081"/>
              <a:ext cx="4378" cy="47"/>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dirty="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pPr>
            <a:fld id="{AA4494CD-C2C4-4DDA-9728-EEF06E1D5961}" type="slidenum">
              <a:rPr lang="en-US" altLang="en-US">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3391512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1031" name="Rectangle 3"/>
            <p:cNvSpPr>
              <a:spLocks noChangeArrowheads="1"/>
            </p:cNvSpPr>
            <p:nvPr/>
          </p:nvSpPr>
          <p:spPr bwMode="hidden">
            <a:xfrm>
              <a:off x="0" y="0"/>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2" name="Rectangle 4"/>
            <p:cNvSpPr>
              <a:spLocks noChangeArrowheads="1"/>
            </p:cNvSpPr>
            <p:nvPr/>
          </p:nvSpPr>
          <p:spPr bwMode="hidden">
            <a:xfrm>
              <a:off x="9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3" name="Rectangle 5"/>
            <p:cNvSpPr>
              <a:spLocks noChangeArrowheads="1"/>
            </p:cNvSpPr>
            <p:nvPr/>
          </p:nvSpPr>
          <p:spPr bwMode="hidden">
            <a:xfrm>
              <a:off x="19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4" name="Rectangle 6"/>
            <p:cNvSpPr>
              <a:spLocks noChangeArrowheads="1"/>
            </p:cNvSpPr>
            <p:nvPr/>
          </p:nvSpPr>
          <p:spPr bwMode="hidden">
            <a:xfrm>
              <a:off x="289"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5" name="Rectangle 7"/>
            <p:cNvSpPr>
              <a:spLocks noChangeArrowheads="1"/>
            </p:cNvSpPr>
            <p:nvPr/>
          </p:nvSpPr>
          <p:spPr bwMode="hidden">
            <a:xfrm>
              <a:off x="384"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6" name="Rectangle 8"/>
            <p:cNvSpPr>
              <a:spLocks noChangeArrowheads="1"/>
            </p:cNvSpPr>
            <p:nvPr/>
          </p:nvSpPr>
          <p:spPr bwMode="hidden">
            <a:xfrm>
              <a:off x="480"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7" name="Rectangle 9"/>
            <p:cNvSpPr>
              <a:spLocks noChangeArrowheads="1"/>
            </p:cNvSpPr>
            <p:nvPr/>
          </p:nvSpPr>
          <p:spPr bwMode="hidden">
            <a:xfrm>
              <a:off x="57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8" name="Rectangle 10"/>
            <p:cNvSpPr>
              <a:spLocks noChangeArrowheads="1"/>
            </p:cNvSpPr>
            <p:nvPr/>
          </p:nvSpPr>
          <p:spPr bwMode="hidden">
            <a:xfrm>
              <a:off x="67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9" name="Rectangle 11"/>
            <p:cNvSpPr>
              <a:spLocks noChangeArrowheads="1"/>
            </p:cNvSpPr>
            <p:nvPr/>
          </p:nvSpPr>
          <p:spPr bwMode="hidden">
            <a:xfrm>
              <a:off x="76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0" name="Rectangle 12"/>
            <p:cNvSpPr>
              <a:spLocks noChangeArrowheads="1"/>
            </p:cNvSpPr>
            <p:nvPr/>
          </p:nvSpPr>
          <p:spPr bwMode="hidden">
            <a:xfrm>
              <a:off x="865"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1" name="Rectangle 13"/>
            <p:cNvSpPr>
              <a:spLocks noChangeArrowheads="1"/>
            </p:cNvSpPr>
            <p:nvPr/>
          </p:nvSpPr>
          <p:spPr bwMode="hidden">
            <a:xfrm>
              <a:off x="960"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2" name="Rectangle 14"/>
            <p:cNvSpPr>
              <a:spLocks noChangeArrowheads="1"/>
            </p:cNvSpPr>
            <p:nvPr/>
          </p:nvSpPr>
          <p:spPr bwMode="hidden">
            <a:xfrm>
              <a:off x="1056"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3" name="Rectangle 15"/>
            <p:cNvSpPr>
              <a:spLocks noChangeArrowheads="1"/>
            </p:cNvSpPr>
            <p:nvPr/>
          </p:nvSpPr>
          <p:spPr bwMode="hidden">
            <a:xfrm>
              <a:off x="115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4" name="Rectangle 16"/>
            <p:cNvSpPr>
              <a:spLocks noChangeArrowheads="1"/>
            </p:cNvSpPr>
            <p:nvPr/>
          </p:nvSpPr>
          <p:spPr bwMode="hidden">
            <a:xfrm>
              <a:off x="124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5" name="Rectangle 17"/>
            <p:cNvSpPr>
              <a:spLocks noChangeArrowheads="1"/>
            </p:cNvSpPr>
            <p:nvPr/>
          </p:nvSpPr>
          <p:spPr bwMode="hidden">
            <a:xfrm>
              <a:off x="134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6" name="Rectangle 18"/>
            <p:cNvSpPr>
              <a:spLocks noChangeArrowheads="1"/>
            </p:cNvSpPr>
            <p:nvPr/>
          </p:nvSpPr>
          <p:spPr bwMode="hidden">
            <a:xfrm>
              <a:off x="1441"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7" name="Rectangle 19"/>
            <p:cNvSpPr>
              <a:spLocks noChangeArrowheads="1"/>
            </p:cNvSpPr>
            <p:nvPr/>
          </p:nvSpPr>
          <p:spPr bwMode="hidden">
            <a:xfrm>
              <a:off x="1536"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8" name="Rectangle 20"/>
            <p:cNvSpPr>
              <a:spLocks noChangeArrowheads="1"/>
            </p:cNvSpPr>
            <p:nvPr/>
          </p:nvSpPr>
          <p:spPr bwMode="hidden">
            <a:xfrm>
              <a:off x="1632"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9" name="Rectangle 21"/>
            <p:cNvSpPr>
              <a:spLocks noChangeArrowheads="1"/>
            </p:cNvSpPr>
            <p:nvPr/>
          </p:nvSpPr>
          <p:spPr bwMode="hidden">
            <a:xfrm>
              <a:off x="172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0" name="Rectangle 22"/>
            <p:cNvSpPr>
              <a:spLocks noChangeArrowheads="1"/>
            </p:cNvSpPr>
            <p:nvPr/>
          </p:nvSpPr>
          <p:spPr bwMode="hidden">
            <a:xfrm>
              <a:off x="182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1" name="Rectangle 23"/>
            <p:cNvSpPr>
              <a:spLocks noChangeArrowheads="1"/>
            </p:cNvSpPr>
            <p:nvPr/>
          </p:nvSpPr>
          <p:spPr bwMode="hidden">
            <a:xfrm>
              <a:off x="192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2" name="Rectangle 24"/>
            <p:cNvSpPr>
              <a:spLocks noChangeArrowheads="1"/>
            </p:cNvSpPr>
            <p:nvPr/>
          </p:nvSpPr>
          <p:spPr bwMode="hidden">
            <a:xfrm>
              <a:off x="2016"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3" name="Rectangle 25"/>
            <p:cNvSpPr>
              <a:spLocks noChangeArrowheads="1"/>
            </p:cNvSpPr>
            <p:nvPr/>
          </p:nvSpPr>
          <p:spPr bwMode="hidden">
            <a:xfrm>
              <a:off x="2112"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4" name="Rectangle 26"/>
            <p:cNvSpPr>
              <a:spLocks noChangeArrowheads="1"/>
            </p:cNvSpPr>
            <p:nvPr/>
          </p:nvSpPr>
          <p:spPr bwMode="hidden">
            <a:xfrm>
              <a:off x="220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5" name="Rectangle 27"/>
            <p:cNvSpPr>
              <a:spLocks noChangeArrowheads="1"/>
            </p:cNvSpPr>
            <p:nvPr/>
          </p:nvSpPr>
          <p:spPr bwMode="hidden">
            <a:xfrm>
              <a:off x="230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6" name="Rectangle 28"/>
            <p:cNvSpPr>
              <a:spLocks noChangeArrowheads="1"/>
            </p:cNvSpPr>
            <p:nvPr/>
          </p:nvSpPr>
          <p:spPr bwMode="hidden">
            <a:xfrm>
              <a:off x="240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7" name="Rectangle 29"/>
            <p:cNvSpPr>
              <a:spLocks noChangeArrowheads="1"/>
            </p:cNvSpPr>
            <p:nvPr/>
          </p:nvSpPr>
          <p:spPr bwMode="hidden">
            <a:xfrm>
              <a:off x="2495"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8" name="Rectangle 30"/>
            <p:cNvSpPr>
              <a:spLocks noChangeArrowheads="1"/>
            </p:cNvSpPr>
            <p:nvPr/>
          </p:nvSpPr>
          <p:spPr bwMode="hidden">
            <a:xfrm>
              <a:off x="2592"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9" name="Rectangle 31"/>
            <p:cNvSpPr>
              <a:spLocks noChangeArrowheads="1"/>
            </p:cNvSpPr>
            <p:nvPr/>
          </p:nvSpPr>
          <p:spPr bwMode="hidden">
            <a:xfrm>
              <a:off x="2688"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0" name="Rectangle 32"/>
            <p:cNvSpPr>
              <a:spLocks noChangeArrowheads="1"/>
            </p:cNvSpPr>
            <p:nvPr/>
          </p:nvSpPr>
          <p:spPr bwMode="hidden">
            <a:xfrm>
              <a:off x="278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1" name="Rectangle 33"/>
            <p:cNvSpPr>
              <a:spLocks noChangeArrowheads="1"/>
            </p:cNvSpPr>
            <p:nvPr/>
          </p:nvSpPr>
          <p:spPr bwMode="hidden">
            <a:xfrm>
              <a:off x="288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2" name="Rectangle 34"/>
            <p:cNvSpPr>
              <a:spLocks noChangeArrowheads="1"/>
            </p:cNvSpPr>
            <p:nvPr/>
          </p:nvSpPr>
          <p:spPr bwMode="hidden">
            <a:xfrm>
              <a:off x="297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3" name="Rectangle 35"/>
            <p:cNvSpPr>
              <a:spLocks noChangeArrowheads="1"/>
            </p:cNvSpPr>
            <p:nvPr/>
          </p:nvSpPr>
          <p:spPr bwMode="hidden">
            <a:xfrm>
              <a:off x="3071"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4" name="Rectangle 36"/>
            <p:cNvSpPr>
              <a:spLocks noChangeArrowheads="1"/>
            </p:cNvSpPr>
            <p:nvPr/>
          </p:nvSpPr>
          <p:spPr bwMode="hidden">
            <a:xfrm>
              <a:off x="3168"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5" name="Rectangle 37"/>
            <p:cNvSpPr>
              <a:spLocks noChangeArrowheads="1"/>
            </p:cNvSpPr>
            <p:nvPr/>
          </p:nvSpPr>
          <p:spPr bwMode="hidden">
            <a:xfrm>
              <a:off x="3264"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6" name="Rectangle 38"/>
            <p:cNvSpPr>
              <a:spLocks noChangeArrowheads="1"/>
            </p:cNvSpPr>
            <p:nvPr/>
          </p:nvSpPr>
          <p:spPr bwMode="hidden">
            <a:xfrm>
              <a:off x="336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7" name="Rectangle 39"/>
            <p:cNvSpPr>
              <a:spLocks noChangeArrowheads="1"/>
            </p:cNvSpPr>
            <p:nvPr/>
          </p:nvSpPr>
          <p:spPr bwMode="hidden">
            <a:xfrm>
              <a:off x="345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8" name="Rectangle 40"/>
            <p:cNvSpPr>
              <a:spLocks noChangeArrowheads="1"/>
            </p:cNvSpPr>
            <p:nvPr/>
          </p:nvSpPr>
          <p:spPr bwMode="hidden">
            <a:xfrm>
              <a:off x="355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9" name="Rectangle 41"/>
            <p:cNvSpPr>
              <a:spLocks noChangeArrowheads="1"/>
            </p:cNvSpPr>
            <p:nvPr/>
          </p:nvSpPr>
          <p:spPr bwMode="hidden">
            <a:xfrm>
              <a:off x="3649"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0" name="Rectangle 42"/>
            <p:cNvSpPr>
              <a:spLocks noChangeArrowheads="1"/>
            </p:cNvSpPr>
            <p:nvPr/>
          </p:nvSpPr>
          <p:spPr bwMode="hidden">
            <a:xfrm>
              <a:off x="3744"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1" name="Rectangle 43"/>
            <p:cNvSpPr>
              <a:spLocks noChangeArrowheads="1"/>
            </p:cNvSpPr>
            <p:nvPr/>
          </p:nvSpPr>
          <p:spPr bwMode="hidden">
            <a:xfrm>
              <a:off x="3840"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2" name="Rectangle 44"/>
            <p:cNvSpPr>
              <a:spLocks noChangeArrowheads="1"/>
            </p:cNvSpPr>
            <p:nvPr/>
          </p:nvSpPr>
          <p:spPr bwMode="hidden">
            <a:xfrm>
              <a:off x="393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3" name="Rectangle 45"/>
            <p:cNvSpPr>
              <a:spLocks noChangeArrowheads="1"/>
            </p:cNvSpPr>
            <p:nvPr/>
          </p:nvSpPr>
          <p:spPr bwMode="hidden">
            <a:xfrm>
              <a:off x="403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4" name="Rectangle 46"/>
            <p:cNvSpPr>
              <a:spLocks noChangeArrowheads="1"/>
            </p:cNvSpPr>
            <p:nvPr/>
          </p:nvSpPr>
          <p:spPr bwMode="hidden">
            <a:xfrm>
              <a:off x="412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5" name="Rectangle 47"/>
            <p:cNvSpPr>
              <a:spLocks noChangeArrowheads="1"/>
            </p:cNvSpPr>
            <p:nvPr/>
          </p:nvSpPr>
          <p:spPr bwMode="hidden">
            <a:xfrm>
              <a:off x="4225"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6" name="Rectangle 48"/>
            <p:cNvSpPr>
              <a:spLocks noChangeArrowheads="1"/>
            </p:cNvSpPr>
            <p:nvPr/>
          </p:nvSpPr>
          <p:spPr bwMode="hidden">
            <a:xfrm>
              <a:off x="4320"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7" name="Rectangle 49"/>
            <p:cNvSpPr>
              <a:spLocks noChangeArrowheads="1"/>
            </p:cNvSpPr>
            <p:nvPr/>
          </p:nvSpPr>
          <p:spPr bwMode="hidden">
            <a:xfrm>
              <a:off x="4416"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8" name="Rectangle 50"/>
            <p:cNvSpPr>
              <a:spLocks noChangeArrowheads="1"/>
            </p:cNvSpPr>
            <p:nvPr/>
          </p:nvSpPr>
          <p:spPr bwMode="hidden">
            <a:xfrm>
              <a:off x="451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9" name="Rectangle 51"/>
            <p:cNvSpPr>
              <a:spLocks noChangeArrowheads="1"/>
            </p:cNvSpPr>
            <p:nvPr/>
          </p:nvSpPr>
          <p:spPr bwMode="hidden">
            <a:xfrm>
              <a:off x="460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0" name="Rectangle 52"/>
            <p:cNvSpPr>
              <a:spLocks noChangeArrowheads="1"/>
            </p:cNvSpPr>
            <p:nvPr/>
          </p:nvSpPr>
          <p:spPr bwMode="hidden">
            <a:xfrm>
              <a:off x="470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1" name="Rectangle 53"/>
            <p:cNvSpPr>
              <a:spLocks noChangeArrowheads="1"/>
            </p:cNvSpPr>
            <p:nvPr/>
          </p:nvSpPr>
          <p:spPr bwMode="hidden">
            <a:xfrm>
              <a:off x="4801"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2" name="Rectangle 54"/>
            <p:cNvSpPr>
              <a:spLocks noChangeArrowheads="1"/>
            </p:cNvSpPr>
            <p:nvPr/>
          </p:nvSpPr>
          <p:spPr bwMode="hidden">
            <a:xfrm>
              <a:off x="4896"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3" name="Rectangle 55"/>
            <p:cNvSpPr>
              <a:spLocks noChangeArrowheads="1"/>
            </p:cNvSpPr>
            <p:nvPr/>
          </p:nvSpPr>
          <p:spPr bwMode="hidden">
            <a:xfrm>
              <a:off x="4992"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4" name="Rectangle 56"/>
            <p:cNvSpPr>
              <a:spLocks noChangeArrowheads="1"/>
            </p:cNvSpPr>
            <p:nvPr/>
          </p:nvSpPr>
          <p:spPr bwMode="hidden">
            <a:xfrm>
              <a:off x="508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5" name="Rectangle 57"/>
            <p:cNvSpPr>
              <a:spLocks noChangeArrowheads="1"/>
            </p:cNvSpPr>
            <p:nvPr/>
          </p:nvSpPr>
          <p:spPr bwMode="hidden">
            <a:xfrm>
              <a:off x="518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6" name="Rectangle 58"/>
            <p:cNvSpPr>
              <a:spLocks noChangeArrowheads="1"/>
            </p:cNvSpPr>
            <p:nvPr/>
          </p:nvSpPr>
          <p:spPr bwMode="hidden">
            <a:xfrm>
              <a:off x="528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7" name="Rectangle 59"/>
            <p:cNvSpPr>
              <a:spLocks noChangeArrowheads="1"/>
            </p:cNvSpPr>
            <p:nvPr/>
          </p:nvSpPr>
          <p:spPr bwMode="hidden">
            <a:xfrm>
              <a:off x="5376"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8" name="Rectangle 60"/>
            <p:cNvSpPr>
              <a:spLocks noChangeArrowheads="1"/>
            </p:cNvSpPr>
            <p:nvPr/>
          </p:nvSpPr>
          <p:spPr bwMode="hidden">
            <a:xfrm>
              <a:off x="5472"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9" name="Rectangle 61"/>
            <p:cNvSpPr>
              <a:spLocks noChangeArrowheads="1"/>
            </p:cNvSpPr>
            <p:nvPr/>
          </p:nvSpPr>
          <p:spPr bwMode="hidden">
            <a:xfrm>
              <a:off x="556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90" name="Rectangle 62"/>
            <p:cNvSpPr>
              <a:spLocks noChangeArrowheads="1"/>
            </p:cNvSpPr>
            <p:nvPr/>
          </p:nvSpPr>
          <p:spPr bwMode="hidden">
            <a:xfrm>
              <a:off x="566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91" name="Rectangle 63"/>
            <p:cNvSpPr>
              <a:spLocks noChangeArrowheads="1"/>
            </p:cNvSpPr>
            <p:nvPr/>
          </p:nvSpPr>
          <p:spPr bwMode="hidden">
            <a:xfrm>
              <a:off x="431" y="0"/>
              <a:ext cx="5331" cy="4320"/>
            </a:xfrm>
            <a:prstGeom prst="rect">
              <a:avLst/>
            </a:prstGeom>
            <a:solidFill>
              <a:schemeClr val="accent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92" name="Rectangle 64"/>
            <p:cNvSpPr>
              <a:spLocks noChangeArrowheads="1"/>
            </p:cNvSpPr>
            <p:nvPr/>
          </p:nvSpPr>
          <p:spPr bwMode="blackGray">
            <a:xfrm>
              <a:off x="0" y="1081"/>
              <a:ext cx="4378" cy="47"/>
            </a:xfrm>
            <a:prstGeom prst="rect">
              <a:avLst/>
            </a:prstGeom>
            <a:solidFill>
              <a:schemeClr val="hlink">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a:solidFill>
                <a:srgbClr val="000000"/>
              </a:solidFill>
              <a:latin typeface="Palatino" pitchFamily="-128" charset="0"/>
            </a:endParaRP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defRPr/>
            </a:pPr>
            <a:fld id="{AFDD0175-A628-4D2E-98B6-ABF6CFA21E63}" type="slidenum">
              <a:rPr lang="en-US" altLang="en-US">
                <a:solidFill>
                  <a:srgbClr val="000000"/>
                </a:solidFill>
                <a:ea typeface="ＭＳ Ｐゴシック" panose="020B0600070205080204" pitchFamily="34" charset="-128"/>
              </a:rPr>
              <a:pPr fontAlgn="base">
                <a:spcBef>
                  <a:spcPct val="0"/>
                </a:spcBef>
                <a:spcAft>
                  <a:spcPct val="0"/>
                </a:spcAft>
                <a:defRPr/>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41890807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5123" name="Rectangle 3"/>
            <p:cNvSpPr>
              <a:spLocks noChangeArrowheads="1"/>
            </p:cNvSpPr>
            <p:nvPr/>
          </p:nvSpPr>
          <p:spPr bwMode="hidden">
            <a:xfrm>
              <a:off x="0"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4" name="Rectangle 4"/>
            <p:cNvSpPr>
              <a:spLocks noChangeArrowheads="1"/>
            </p:cNvSpPr>
            <p:nvPr/>
          </p:nvSpPr>
          <p:spPr bwMode="hidden">
            <a:xfrm>
              <a:off x="9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5" name="Rectangle 5"/>
            <p:cNvSpPr>
              <a:spLocks noChangeArrowheads="1"/>
            </p:cNvSpPr>
            <p:nvPr/>
          </p:nvSpPr>
          <p:spPr bwMode="hidden">
            <a:xfrm>
              <a:off x="19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6" name="Rectangle 6"/>
            <p:cNvSpPr>
              <a:spLocks noChangeArrowheads="1"/>
            </p:cNvSpPr>
            <p:nvPr/>
          </p:nvSpPr>
          <p:spPr bwMode="hidden">
            <a:xfrm>
              <a:off x="28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7" name="Rectangle 7"/>
            <p:cNvSpPr>
              <a:spLocks noChangeArrowheads="1"/>
            </p:cNvSpPr>
            <p:nvPr/>
          </p:nvSpPr>
          <p:spPr bwMode="hidden">
            <a:xfrm>
              <a:off x="38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8" name="Rectangle 8"/>
            <p:cNvSpPr>
              <a:spLocks noChangeArrowheads="1"/>
            </p:cNvSpPr>
            <p:nvPr/>
          </p:nvSpPr>
          <p:spPr bwMode="hidden">
            <a:xfrm>
              <a:off x="48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9" name="Rectangle 9"/>
            <p:cNvSpPr>
              <a:spLocks noChangeArrowheads="1"/>
            </p:cNvSpPr>
            <p:nvPr/>
          </p:nvSpPr>
          <p:spPr bwMode="hidden">
            <a:xfrm>
              <a:off x="5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0" name="Rectangle 10"/>
            <p:cNvSpPr>
              <a:spLocks noChangeArrowheads="1"/>
            </p:cNvSpPr>
            <p:nvPr/>
          </p:nvSpPr>
          <p:spPr bwMode="hidden">
            <a:xfrm>
              <a:off x="67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1" name="Rectangle 11"/>
            <p:cNvSpPr>
              <a:spLocks noChangeArrowheads="1"/>
            </p:cNvSpPr>
            <p:nvPr/>
          </p:nvSpPr>
          <p:spPr bwMode="hidden">
            <a:xfrm>
              <a:off x="7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2" name="Rectangle 12"/>
            <p:cNvSpPr>
              <a:spLocks noChangeArrowheads="1"/>
            </p:cNvSpPr>
            <p:nvPr/>
          </p:nvSpPr>
          <p:spPr bwMode="hidden">
            <a:xfrm>
              <a:off x="86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3" name="Rectangle 13"/>
            <p:cNvSpPr>
              <a:spLocks noChangeArrowheads="1"/>
            </p:cNvSpPr>
            <p:nvPr/>
          </p:nvSpPr>
          <p:spPr bwMode="hidden">
            <a:xfrm>
              <a:off x="96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4" name="Rectangle 14"/>
            <p:cNvSpPr>
              <a:spLocks noChangeArrowheads="1"/>
            </p:cNvSpPr>
            <p:nvPr/>
          </p:nvSpPr>
          <p:spPr bwMode="hidden">
            <a:xfrm>
              <a:off x="105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5" name="Rectangle 15"/>
            <p:cNvSpPr>
              <a:spLocks noChangeArrowheads="1"/>
            </p:cNvSpPr>
            <p:nvPr/>
          </p:nvSpPr>
          <p:spPr bwMode="hidden">
            <a:xfrm>
              <a:off x="11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6" name="Rectangle 16"/>
            <p:cNvSpPr>
              <a:spLocks noChangeArrowheads="1"/>
            </p:cNvSpPr>
            <p:nvPr/>
          </p:nvSpPr>
          <p:spPr bwMode="hidden">
            <a:xfrm>
              <a:off x="124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7" name="Rectangle 17"/>
            <p:cNvSpPr>
              <a:spLocks noChangeArrowheads="1"/>
            </p:cNvSpPr>
            <p:nvPr/>
          </p:nvSpPr>
          <p:spPr bwMode="hidden">
            <a:xfrm>
              <a:off x="134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8" name="Rectangle 18"/>
            <p:cNvSpPr>
              <a:spLocks noChangeArrowheads="1"/>
            </p:cNvSpPr>
            <p:nvPr/>
          </p:nvSpPr>
          <p:spPr bwMode="hidden">
            <a:xfrm>
              <a:off x="144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9" name="Rectangle 19"/>
            <p:cNvSpPr>
              <a:spLocks noChangeArrowheads="1"/>
            </p:cNvSpPr>
            <p:nvPr/>
          </p:nvSpPr>
          <p:spPr bwMode="hidden">
            <a:xfrm>
              <a:off x="153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0" name="Rectangle 20"/>
            <p:cNvSpPr>
              <a:spLocks noChangeArrowheads="1"/>
            </p:cNvSpPr>
            <p:nvPr/>
          </p:nvSpPr>
          <p:spPr bwMode="hidden">
            <a:xfrm>
              <a:off x="163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1" name="Rectangle 21"/>
            <p:cNvSpPr>
              <a:spLocks noChangeArrowheads="1"/>
            </p:cNvSpPr>
            <p:nvPr/>
          </p:nvSpPr>
          <p:spPr bwMode="hidden">
            <a:xfrm>
              <a:off x="17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2" name="Rectangle 22"/>
            <p:cNvSpPr>
              <a:spLocks noChangeArrowheads="1"/>
            </p:cNvSpPr>
            <p:nvPr/>
          </p:nvSpPr>
          <p:spPr bwMode="hidden">
            <a:xfrm>
              <a:off x="182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3" name="Rectangle 23"/>
            <p:cNvSpPr>
              <a:spLocks noChangeArrowheads="1"/>
            </p:cNvSpPr>
            <p:nvPr/>
          </p:nvSpPr>
          <p:spPr bwMode="hidden">
            <a:xfrm>
              <a:off x="192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4" name="Rectangle 24"/>
            <p:cNvSpPr>
              <a:spLocks noChangeArrowheads="1"/>
            </p:cNvSpPr>
            <p:nvPr/>
          </p:nvSpPr>
          <p:spPr bwMode="hidden">
            <a:xfrm>
              <a:off x="201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5" name="Rectangle 25"/>
            <p:cNvSpPr>
              <a:spLocks noChangeArrowheads="1"/>
            </p:cNvSpPr>
            <p:nvPr/>
          </p:nvSpPr>
          <p:spPr bwMode="hidden">
            <a:xfrm>
              <a:off x="211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6" name="Rectangle 26"/>
            <p:cNvSpPr>
              <a:spLocks noChangeArrowheads="1"/>
            </p:cNvSpPr>
            <p:nvPr/>
          </p:nvSpPr>
          <p:spPr bwMode="hidden">
            <a:xfrm>
              <a:off x="22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7" name="Rectangle 27"/>
            <p:cNvSpPr>
              <a:spLocks noChangeArrowheads="1"/>
            </p:cNvSpPr>
            <p:nvPr/>
          </p:nvSpPr>
          <p:spPr bwMode="hidden">
            <a:xfrm>
              <a:off x="23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8" name="Rectangle 28"/>
            <p:cNvSpPr>
              <a:spLocks noChangeArrowheads="1"/>
            </p:cNvSpPr>
            <p:nvPr/>
          </p:nvSpPr>
          <p:spPr bwMode="hidden">
            <a:xfrm>
              <a:off x="240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9" name="Rectangle 29"/>
            <p:cNvSpPr>
              <a:spLocks noChangeArrowheads="1"/>
            </p:cNvSpPr>
            <p:nvPr/>
          </p:nvSpPr>
          <p:spPr bwMode="hidden">
            <a:xfrm>
              <a:off x="2495"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0" name="Rectangle 30"/>
            <p:cNvSpPr>
              <a:spLocks noChangeArrowheads="1"/>
            </p:cNvSpPr>
            <p:nvPr/>
          </p:nvSpPr>
          <p:spPr bwMode="hidden">
            <a:xfrm>
              <a:off x="2592"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1" name="Rectangle 31"/>
            <p:cNvSpPr>
              <a:spLocks noChangeArrowheads="1"/>
            </p:cNvSpPr>
            <p:nvPr/>
          </p:nvSpPr>
          <p:spPr bwMode="hidden">
            <a:xfrm>
              <a:off x="2688"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2" name="Rectangle 32"/>
            <p:cNvSpPr>
              <a:spLocks noChangeArrowheads="1"/>
            </p:cNvSpPr>
            <p:nvPr/>
          </p:nvSpPr>
          <p:spPr bwMode="hidden">
            <a:xfrm>
              <a:off x="27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3" name="Rectangle 33"/>
            <p:cNvSpPr>
              <a:spLocks noChangeArrowheads="1"/>
            </p:cNvSpPr>
            <p:nvPr/>
          </p:nvSpPr>
          <p:spPr bwMode="hidden">
            <a:xfrm>
              <a:off x="28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4" name="Rectangle 34"/>
            <p:cNvSpPr>
              <a:spLocks noChangeArrowheads="1"/>
            </p:cNvSpPr>
            <p:nvPr/>
          </p:nvSpPr>
          <p:spPr bwMode="hidden">
            <a:xfrm>
              <a:off x="29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5" name="Rectangle 35"/>
            <p:cNvSpPr>
              <a:spLocks noChangeArrowheads="1"/>
            </p:cNvSpPr>
            <p:nvPr/>
          </p:nvSpPr>
          <p:spPr bwMode="hidden">
            <a:xfrm>
              <a:off x="3071"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6" name="Rectangle 36"/>
            <p:cNvSpPr>
              <a:spLocks noChangeArrowheads="1"/>
            </p:cNvSpPr>
            <p:nvPr/>
          </p:nvSpPr>
          <p:spPr bwMode="hidden">
            <a:xfrm>
              <a:off x="3168"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7" name="Rectangle 37"/>
            <p:cNvSpPr>
              <a:spLocks noChangeArrowheads="1"/>
            </p:cNvSpPr>
            <p:nvPr/>
          </p:nvSpPr>
          <p:spPr bwMode="hidden">
            <a:xfrm>
              <a:off x="3264"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8" name="Rectangle 38"/>
            <p:cNvSpPr>
              <a:spLocks noChangeArrowheads="1"/>
            </p:cNvSpPr>
            <p:nvPr/>
          </p:nvSpPr>
          <p:spPr bwMode="hidden">
            <a:xfrm>
              <a:off x="336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9" name="Rectangle 39"/>
            <p:cNvSpPr>
              <a:spLocks noChangeArrowheads="1"/>
            </p:cNvSpPr>
            <p:nvPr/>
          </p:nvSpPr>
          <p:spPr bwMode="hidden">
            <a:xfrm>
              <a:off x="345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0" name="Rectangle 40"/>
            <p:cNvSpPr>
              <a:spLocks noChangeArrowheads="1"/>
            </p:cNvSpPr>
            <p:nvPr/>
          </p:nvSpPr>
          <p:spPr bwMode="hidden">
            <a:xfrm>
              <a:off x="35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1" name="Rectangle 41"/>
            <p:cNvSpPr>
              <a:spLocks noChangeArrowheads="1"/>
            </p:cNvSpPr>
            <p:nvPr/>
          </p:nvSpPr>
          <p:spPr bwMode="hidden">
            <a:xfrm>
              <a:off x="364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2" name="Rectangle 42"/>
            <p:cNvSpPr>
              <a:spLocks noChangeArrowheads="1"/>
            </p:cNvSpPr>
            <p:nvPr/>
          </p:nvSpPr>
          <p:spPr bwMode="hidden">
            <a:xfrm>
              <a:off x="374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3" name="Rectangle 43"/>
            <p:cNvSpPr>
              <a:spLocks noChangeArrowheads="1"/>
            </p:cNvSpPr>
            <p:nvPr/>
          </p:nvSpPr>
          <p:spPr bwMode="hidden">
            <a:xfrm>
              <a:off x="384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4" name="Rectangle 44"/>
            <p:cNvSpPr>
              <a:spLocks noChangeArrowheads="1"/>
            </p:cNvSpPr>
            <p:nvPr/>
          </p:nvSpPr>
          <p:spPr bwMode="hidden">
            <a:xfrm>
              <a:off x="393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5" name="Rectangle 45"/>
            <p:cNvSpPr>
              <a:spLocks noChangeArrowheads="1"/>
            </p:cNvSpPr>
            <p:nvPr/>
          </p:nvSpPr>
          <p:spPr bwMode="hidden">
            <a:xfrm>
              <a:off x="403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6" name="Rectangle 46"/>
            <p:cNvSpPr>
              <a:spLocks noChangeArrowheads="1"/>
            </p:cNvSpPr>
            <p:nvPr/>
          </p:nvSpPr>
          <p:spPr bwMode="hidden">
            <a:xfrm>
              <a:off x="41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7" name="Rectangle 47"/>
            <p:cNvSpPr>
              <a:spLocks noChangeArrowheads="1"/>
            </p:cNvSpPr>
            <p:nvPr/>
          </p:nvSpPr>
          <p:spPr bwMode="hidden">
            <a:xfrm>
              <a:off x="422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8" name="Rectangle 48"/>
            <p:cNvSpPr>
              <a:spLocks noChangeArrowheads="1"/>
            </p:cNvSpPr>
            <p:nvPr/>
          </p:nvSpPr>
          <p:spPr bwMode="hidden">
            <a:xfrm>
              <a:off x="432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9" name="Rectangle 49"/>
            <p:cNvSpPr>
              <a:spLocks noChangeArrowheads="1"/>
            </p:cNvSpPr>
            <p:nvPr/>
          </p:nvSpPr>
          <p:spPr bwMode="hidden">
            <a:xfrm>
              <a:off x="441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0" name="Rectangle 50"/>
            <p:cNvSpPr>
              <a:spLocks noChangeArrowheads="1"/>
            </p:cNvSpPr>
            <p:nvPr/>
          </p:nvSpPr>
          <p:spPr bwMode="hidden">
            <a:xfrm>
              <a:off x="451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1" name="Rectangle 51"/>
            <p:cNvSpPr>
              <a:spLocks noChangeArrowheads="1"/>
            </p:cNvSpPr>
            <p:nvPr/>
          </p:nvSpPr>
          <p:spPr bwMode="hidden">
            <a:xfrm>
              <a:off x="46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2" name="Rectangle 52"/>
            <p:cNvSpPr>
              <a:spLocks noChangeArrowheads="1"/>
            </p:cNvSpPr>
            <p:nvPr/>
          </p:nvSpPr>
          <p:spPr bwMode="hidden">
            <a:xfrm>
              <a:off x="47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3" name="Rectangle 53"/>
            <p:cNvSpPr>
              <a:spLocks noChangeArrowheads="1"/>
            </p:cNvSpPr>
            <p:nvPr/>
          </p:nvSpPr>
          <p:spPr bwMode="hidden">
            <a:xfrm>
              <a:off x="480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4" name="Rectangle 54"/>
            <p:cNvSpPr>
              <a:spLocks noChangeArrowheads="1"/>
            </p:cNvSpPr>
            <p:nvPr/>
          </p:nvSpPr>
          <p:spPr bwMode="hidden">
            <a:xfrm>
              <a:off x="489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5" name="Rectangle 55"/>
            <p:cNvSpPr>
              <a:spLocks noChangeArrowheads="1"/>
            </p:cNvSpPr>
            <p:nvPr/>
          </p:nvSpPr>
          <p:spPr bwMode="hidden">
            <a:xfrm>
              <a:off x="499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6" name="Rectangle 56"/>
            <p:cNvSpPr>
              <a:spLocks noChangeArrowheads="1"/>
            </p:cNvSpPr>
            <p:nvPr/>
          </p:nvSpPr>
          <p:spPr bwMode="hidden">
            <a:xfrm>
              <a:off x="508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7" name="Rectangle 57"/>
            <p:cNvSpPr>
              <a:spLocks noChangeArrowheads="1"/>
            </p:cNvSpPr>
            <p:nvPr/>
          </p:nvSpPr>
          <p:spPr bwMode="hidden">
            <a:xfrm>
              <a:off x="51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8" name="Rectangle 58"/>
            <p:cNvSpPr>
              <a:spLocks noChangeArrowheads="1"/>
            </p:cNvSpPr>
            <p:nvPr/>
          </p:nvSpPr>
          <p:spPr bwMode="hidden">
            <a:xfrm>
              <a:off x="52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9" name="Rectangle 59"/>
            <p:cNvSpPr>
              <a:spLocks noChangeArrowheads="1"/>
            </p:cNvSpPr>
            <p:nvPr/>
          </p:nvSpPr>
          <p:spPr bwMode="hidden">
            <a:xfrm>
              <a:off x="537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0" name="Rectangle 60"/>
            <p:cNvSpPr>
              <a:spLocks noChangeArrowheads="1"/>
            </p:cNvSpPr>
            <p:nvPr/>
          </p:nvSpPr>
          <p:spPr bwMode="hidden">
            <a:xfrm>
              <a:off x="547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1" name="Rectangle 61"/>
            <p:cNvSpPr>
              <a:spLocks noChangeArrowheads="1"/>
            </p:cNvSpPr>
            <p:nvPr/>
          </p:nvSpPr>
          <p:spPr bwMode="hidden">
            <a:xfrm>
              <a:off x="55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2" name="Rectangle 62"/>
            <p:cNvSpPr>
              <a:spLocks noChangeArrowheads="1"/>
            </p:cNvSpPr>
            <p:nvPr/>
          </p:nvSpPr>
          <p:spPr bwMode="hidden">
            <a:xfrm>
              <a:off x="566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3" name="Rectangle 63"/>
            <p:cNvSpPr>
              <a:spLocks noChangeArrowheads="1"/>
            </p:cNvSpPr>
            <p:nvPr/>
          </p:nvSpPr>
          <p:spPr bwMode="hidden">
            <a:xfrm>
              <a:off x="431"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4" name="Rectangle 64"/>
            <p:cNvSpPr>
              <a:spLocks noChangeArrowheads="1"/>
            </p:cNvSpPr>
            <p:nvPr/>
          </p:nvSpPr>
          <p:spPr bwMode="blackGray">
            <a:xfrm>
              <a:off x="0" y="1081"/>
              <a:ext cx="4378" cy="47"/>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dirty="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pPr>
            <a:fld id="{1DF1CB5B-4CCE-4CDC-A4F4-9024CDEE944B}" type="slidenum">
              <a:rPr lang="en-US" altLang="en-US">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23108643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5123" name="Rectangle 3"/>
            <p:cNvSpPr>
              <a:spLocks noChangeArrowheads="1"/>
            </p:cNvSpPr>
            <p:nvPr/>
          </p:nvSpPr>
          <p:spPr bwMode="hidden">
            <a:xfrm>
              <a:off x="0"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4" name="Rectangle 4"/>
            <p:cNvSpPr>
              <a:spLocks noChangeArrowheads="1"/>
            </p:cNvSpPr>
            <p:nvPr/>
          </p:nvSpPr>
          <p:spPr bwMode="hidden">
            <a:xfrm>
              <a:off x="9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5" name="Rectangle 5"/>
            <p:cNvSpPr>
              <a:spLocks noChangeArrowheads="1"/>
            </p:cNvSpPr>
            <p:nvPr/>
          </p:nvSpPr>
          <p:spPr bwMode="hidden">
            <a:xfrm>
              <a:off x="19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6" name="Rectangle 6"/>
            <p:cNvSpPr>
              <a:spLocks noChangeArrowheads="1"/>
            </p:cNvSpPr>
            <p:nvPr/>
          </p:nvSpPr>
          <p:spPr bwMode="hidden">
            <a:xfrm>
              <a:off x="28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7" name="Rectangle 7"/>
            <p:cNvSpPr>
              <a:spLocks noChangeArrowheads="1"/>
            </p:cNvSpPr>
            <p:nvPr/>
          </p:nvSpPr>
          <p:spPr bwMode="hidden">
            <a:xfrm>
              <a:off x="38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8" name="Rectangle 8"/>
            <p:cNvSpPr>
              <a:spLocks noChangeArrowheads="1"/>
            </p:cNvSpPr>
            <p:nvPr/>
          </p:nvSpPr>
          <p:spPr bwMode="hidden">
            <a:xfrm>
              <a:off x="48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9" name="Rectangle 9"/>
            <p:cNvSpPr>
              <a:spLocks noChangeArrowheads="1"/>
            </p:cNvSpPr>
            <p:nvPr/>
          </p:nvSpPr>
          <p:spPr bwMode="hidden">
            <a:xfrm>
              <a:off x="5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0" name="Rectangle 10"/>
            <p:cNvSpPr>
              <a:spLocks noChangeArrowheads="1"/>
            </p:cNvSpPr>
            <p:nvPr/>
          </p:nvSpPr>
          <p:spPr bwMode="hidden">
            <a:xfrm>
              <a:off x="67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1" name="Rectangle 11"/>
            <p:cNvSpPr>
              <a:spLocks noChangeArrowheads="1"/>
            </p:cNvSpPr>
            <p:nvPr/>
          </p:nvSpPr>
          <p:spPr bwMode="hidden">
            <a:xfrm>
              <a:off x="7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2" name="Rectangle 12"/>
            <p:cNvSpPr>
              <a:spLocks noChangeArrowheads="1"/>
            </p:cNvSpPr>
            <p:nvPr/>
          </p:nvSpPr>
          <p:spPr bwMode="hidden">
            <a:xfrm>
              <a:off x="86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3" name="Rectangle 13"/>
            <p:cNvSpPr>
              <a:spLocks noChangeArrowheads="1"/>
            </p:cNvSpPr>
            <p:nvPr/>
          </p:nvSpPr>
          <p:spPr bwMode="hidden">
            <a:xfrm>
              <a:off x="96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4" name="Rectangle 14"/>
            <p:cNvSpPr>
              <a:spLocks noChangeArrowheads="1"/>
            </p:cNvSpPr>
            <p:nvPr/>
          </p:nvSpPr>
          <p:spPr bwMode="hidden">
            <a:xfrm>
              <a:off x="105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5" name="Rectangle 15"/>
            <p:cNvSpPr>
              <a:spLocks noChangeArrowheads="1"/>
            </p:cNvSpPr>
            <p:nvPr/>
          </p:nvSpPr>
          <p:spPr bwMode="hidden">
            <a:xfrm>
              <a:off x="11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6" name="Rectangle 16"/>
            <p:cNvSpPr>
              <a:spLocks noChangeArrowheads="1"/>
            </p:cNvSpPr>
            <p:nvPr/>
          </p:nvSpPr>
          <p:spPr bwMode="hidden">
            <a:xfrm>
              <a:off x="124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7" name="Rectangle 17"/>
            <p:cNvSpPr>
              <a:spLocks noChangeArrowheads="1"/>
            </p:cNvSpPr>
            <p:nvPr/>
          </p:nvSpPr>
          <p:spPr bwMode="hidden">
            <a:xfrm>
              <a:off x="134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8" name="Rectangle 18"/>
            <p:cNvSpPr>
              <a:spLocks noChangeArrowheads="1"/>
            </p:cNvSpPr>
            <p:nvPr/>
          </p:nvSpPr>
          <p:spPr bwMode="hidden">
            <a:xfrm>
              <a:off x="144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9" name="Rectangle 19"/>
            <p:cNvSpPr>
              <a:spLocks noChangeArrowheads="1"/>
            </p:cNvSpPr>
            <p:nvPr/>
          </p:nvSpPr>
          <p:spPr bwMode="hidden">
            <a:xfrm>
              <a:off x="153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0" name="Rectangle 20"/>
            <p:cNvSpPr>
              <a:spLocks noChangeArrowheads="1"/>
            </p:cNvSpPr>
            <p:nvPr/>
          </p:nvSpPr>
          <p:spPr bwMode="hidden">
            <a:xfrm>
              <a:off x="163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1" name="Rectangle 21"/>
            <p:cNvSpPr>
              <a:spLocks noChangeArrowheads="1"/>
            </p:cNvSpPr>
            <p:nvPr/>
          </p:nvSpPr>
          <p:spPr bwMode="hidden">
            <a:xfrm>
              <a:off x="17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2" name="Rectangle 22"/>
            <p:cNvSpPr>
              <a:spLocks noChangeArrowheads="1"/>
            </p:cNvSpPr>
            <p:nvPr/>
          </p:nvSpPr>
          <p:spPr bwMode="hidden">
            <a:xfrm>
              <a:off x="182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3" name="Rectangle 23"/>
            <p:cNvSpPr>
              <a:spLocks noChangeArrowheads="1"/>
            </p:cNvSpPr>
            <p:nvPr/>
          </p:nvSpPr>
          <p:spPr bwMode="hidden">
            <a:xfrm>
              <a:off x="192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4" name="Rectangle 24"/>
            <p:cNvSpPr>
              <a:spLocks noChangeArrowheads="1"/>
            </p:cNvSpPr>
            <p:nvPr/>
          </p:nvSpPr>
          <p:spPr bwMode="hidden">
            <a:xfrm>
              <a:off x="201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5" name="Rectangle 25"/>
            <p:cNvSpPr>
              <a:spLocks noChangeArrowheads="1"/>
            </p:cNvSpPr>
            <p:nvPr/>
          </p:nvSpPr>
          <p:spPr bwMode="hidden">
            <a:xfrm>
              <a:off x="211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6" name="Rectangle 26"/>
            <p:cNvSpPr>
              <a:spLocks noChangeArrowheads="1"/>
            </p:cNvSpPr>
            <p:nvPr/>
          </p:nvSpPr>
          <p:spPr bwMode="hidden">
            <a:xfrm>
              <a:off x="22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7" name="Rectangle 27"/>
            <p:cNvSpPr>
              <a:spLocks noChangeArrowheads="1"/>
            </p:cNvSpPr>
            <p:nvPr/>
          </p:nvSpPr>
          <p:spPr bwMode="hidden">
            <a:xfrm>
              <a:off x="23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8" name="Rectangle 28"/>
            <p:cNvSpPr>
              <a:spLocks noChangeArrowheads="1"/>
            </p:cNvSpPr>
            <p:nvPr/>
          </p:nvSpPr>
          <p:spPr bwMode="hidden">
            <a:xfrm>
              <a:off x="240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9" name="Rectangle 29"/>
            <p:cNvSpPr>
              <a:spLocks noChangeArrowheads="1"/>
            </p:cNvSpPr>
            <p:nvPr/>
          </p:nvSpPr>
          <p:spPr bwMode="hidden">
            <a:xfrm>
              <a:off x="2495"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0" name="Rectangle 30"/>
            <p:cNvSpPr>
              <a:spLocks noChangeArrowheads="1"/>
            </p:cNvSpPr>
            <p:nvPr/>
          </p:nvSpPr>
          <p:spPr bwMode="hidden">
            <a:xfrm>
              <a:off x="2592"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1" name="Rectangle 31"/>
            <p:cNvSpPr>
              <a:spLocks noChangeArrowheads="1"/>
            </p:cNvSpPr>
            <p:nvPr/>
          </p:nvSpPr>
          <p:spPr bwMode="hidden">
            <a:xfrm>
              <a:off x="2688"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2" name="Rectangle 32"/>
            <p:cNvSpPr>
              <a:spLocks noChangeArrowheads="1"/>
            </p:cNvSpPr>
            <p:nvPr/>
          </p:nvSpPr>
          <p:spPr bwMode="hidden">
            <a:xfrm>
              <a:off x="27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3" name="Rectangle 33"/>
            <p:cNvSpPr>
              <a:spLocks noChangeArrowheads="1"/>
            </p:cNvSpPr>
            <p:nvPr/>
          </p:nvSpPr>
          <p:spPr bwMode="hidden">
            <a:xfrm>
              <a:off x="28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4" name="Rectangle 34"/>
            <p:cNvSpPr>
              <a:spLocks noChangeArrowheads="1"/>
            </p:cNvSpPr>
            <p:nvPr/>
          </p:nvSpPr>
          <p:spPr bwMode="hidden">
            <a:xfrm>
              <a:off x="29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5" name="Rectangle 35"/>
            <p:cNvSpPr>
              <a:spLocks noChangeArrowheads="1"/>
            </p:cNvSpPr>
            <p:nvPr/>
          </p:nvSpPr>
          <p:spPr bwMode="hidden">
            <a:xfrm>
              <a:off x="3071"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6" name="Rectangle 36"/>
            <p:cNvSpPr>
              <a:spLocks noChangeArrowheads="1"/>
            </p:cNvSpPr>
            <p:nvPr/>
          </p:nvSpPr>
          <p:spPr bwMode="hidden">
            <a:xfrm>
              <a:off x="3168"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7" name="Rectangle 37"/>
            <p:cNvSpPr>
              <a:spLocks noChangeArrowheads="1"/>
            </p:cNvSpPr>
            <p:nvPr/>
          </p:nvSpPr>
          <p:spPr bwMode="hidden">
            <a:xfrm>
              <a:off x="3264"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8" name="Rectangle 38"/>
            <p:cNvSpPr>
              <a:spLocks noChangeArrowheads="1"/>
            </p:cNvSpPr>
            <p:nvPr/>
          </p:nvSpPr>
          <p:spPr bwMode="hidden">
            <a:xfrm>
              <a:off x="336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9" name="Rectangle 39"/>
            <p:cNvSpPr>
              <a:spLocks noChangeArrowheads="1"/>
            </p:cNvSpPr>
            <p:nvPr/>
          </p:nvSpPr>
          <p:spPr bwMode="hidden">
            <a:xfrm>
              <a:off x="345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0" name="Rectangle 40"/>
            <p:cNvSpPr>
              <a:spLocks noChangeArrowheads="1"/>
            </p:cNvSpPr>
            <p:nvPr/>
          </p:nvSpPr>
          <p:spPr bwMode="hidden">
            <a:xfrm>
              <a:off x="35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1" name="Rectangle 41"/>
            <p:cNvSpPr>
              <a:spLocks noChangeArrowheads="1"/>
            </p:cNvSpPr>
            <p:nvPr/>
          </p:nvSpPr>
          <p:spPr bwMode="hidden">
            <a:xfrm>
              <a:off x="364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2" name="Rectangle 42"/>
            <p:cNvSpPr>
              <a:spLocks noChangeArrowheads="1"/>
            </p:cNvSpPr>
            <p:nvPr/>
          </p:nvSpPr>
          <p:spPr bwMode="hidden">
            <a:xfrm>
              <a:off x="374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3" name="Rectangle 43"/>
            <p:cNvSpPr>
              <a:spLocks noChangeArrowheads="1"/>
            </p:cNvSpPr>
            <p:nvPr/>
          </p:nvSpPr>
          <p:spPr bwMode="hidden">
            <a:xfrm>
              <a:off x="384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4" name="Rectangle 44"/>
            <p:cNvSpPr>
              <a:spLocks noChangeArrowheads="1"/>
            </p:cNvSpPr>
            <p:nvPr/>
          </p:nvSpPr>
          <p:spPr bwMode="hidden">
            <a:xfrm>
              <a:off x="393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5" name="Rectangle 45"/>
            <p:cNvSpPr>
              <a:spLocks noChangeArrowheads="1"/>
            </p:cNvSpPr>
            <p:nvPr/>
          </p:nvSpPr>
          <p:spPr bwMode="hidden">
            <a:xfrm>
              <a:off x="403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6" name="Rectangle 46"/>
            <p:cNvSpPr>
              <a:spLocks noChangeArrowheads="1"/>
            </p:cNvSpPr>
            <p:nvPr/>
          </p:nvSpPr>
          <p:spPr bwMode="hidden">
            <a:xfrm>
              <a:off x="41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7" name="Rectangle 47"/>
            <p:cNvSpPr>
              <a:spLocks noChangeArrowheads="1"/>
            </p:cNvSpPr>
            <p:nvPr/>
          </p:nvSpPr>
          <p:spPr bwMode="hidden">
            <a:xfrm>
              <a:off x="422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8" name="Rectangle 48"/>
            <p:cNvSpPr>
              <a:spLocks noChangeArrowheads="1"/>
            </p:cNvSpPr>
            <p:nvPr/>
          </p:nvSpPr>
          <p:spPr bwMode="hidden">
            <a:xfrm>
              <a:off x="432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9" name="Rectangle 49"/>
            <p:cNvSpPr>
              <a:spLocks noChangeArrowheads="1"/>
            </p:cNvSpPr>
            <p:nvPr/>
          </p:nvSpPr>
          <p:spPr bwMode="hidden">
            <a:xfrm>
              <a:off x="441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0" name="Rectangle 50"/>
            <p:cNvSpPr>
              <a:spLocks noChangeArrowheads="1"/>
            </p:cNvSpPr>
            <p:nvPr/>
          </p:nvSpPr>
          <p:spPr bwMode="hidden">
            <a:xfrm>
              <a:off x="451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1" name="Rectangle 51"/>
            <p:cNvSpPr>
              <a:spLocks noChangeArrowheads="1"/>
            </p:cNvSpPr>
            <p:nvPr/>
          </p:nvSpPr>
          <p:spPr bwMode="hidden">
            <a:xfrm>
              <a:off x="46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2" name="Rectangle 52"/>
            <p:cNvSpPr>
              <a:spLocks noChangeArrowheads="1"/>
            </p:cNvSpPr>
            <p:nvPr/>
          </p:nvSpPr>
          <p:spPr bwMode="hidden">
            <a:xfrm>
              <a:off x="47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3" name="Rectangle 53"/>
            <p:cNvSpPr>
              <a:spLocks noChangeArrowheads="1"/>
            </p:cNvSpPr>
            <p:nvPr/>
          </p:nvSpPr>
          <p:spPr bwMode="hidden">
            <a:xfrm>
              <a:off x="480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4" name="Rectangle 54"/>
            <p:cNvSpPr>
              <a:spLocks noChangeArrowheads="1"/>
            </p:cNvSpPr>
            <p:nvPr/>
          </p:nvSpPr>
          <p:spPr bwMode="hidden">
            <a:xfrm>
              <a:off x="489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5" name="Rectangle 55"/>
            <p:cNvSpPr>
              <a:spLocks noChangeArrowheads="1"/>
            </p:cNvSpPr>
            <p:nvPr/>
          </p:nvSpPr>
          <p:spPr bwMode="hidden">
            <a:xfrm>
              <a:off x="499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6" name="Rectangle 56"/>
            <p:cNvSpPr>
              <a:spLocks noChangeArrowheads="1"/>
            </p:cNvSpPr>
            <p:nvPr/>
          </p:nvSpPr>
          <p:spPr bwMode="hidden">
            <a:xfrm>
              <a:off x="508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7" name="Rectangle 57"/>
            <p:cNvSpPr>
              <a:spLocks noChangeArrowheads="1"/>
            </p:cNvSpPr>
            <p:nvPr/>
          </p:nvSpPr>
          <p:spPr bwMode="hidden">
            <a:xfrm>
              <a:off x="51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8" name="Rectangle 58"/>
            <p:cNvSpPr>
              <a:spLocks noChangeArrowheads="1"/>
            </p:cNvSpPr>
            <p:nvPr/>
          </p:nvSpPr>
          <p:spPr bwMode="hidden">
            <a:xfrm>
              <a:off x="52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9" name="Rectangle 59"/>
            <p:cNvSpPr>
              <a:spLocks noChangeArrowheads="1"/>
            </p:cNvSpPr>
            <p:nvPr/>
          </p:nvSpPr>
          <p:spPr bwMode="hidden">
            <a:xfrm>
              <a:off x="537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0" name="Rectangle 60"/>
            <p:cNvSpPr>
              <a:spLocks noChangeArrowheads="1"/>
            </p:cNvSpPr>
            <p:nvPr/>
          </p:nvSpPr>
          <p:spPr bwMode="hidden">
            <a:xfrm>
              <a:off x="547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1" name="Rectangle 61"/>
            <p:cNvSpPr>
              <a:spLocks noChangeArrowheads="1"/>
            </p:cNvSpPr>
            <p:nvPr/>
          </p:nvSpPr>
          <p:spPr bwMode="hidden">
            <a:xfrm>
              <a:off x="55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2" name="Rectangle 62"/>
            <p:cNvSpPr>
              <a:spLocks noChangeArrowheads="1"/>
            </p:cNvSpPr>
            <p:nvPr/>
          </p:nvSpPr>
          <p:spPr bwMode="hidden">
            <a:xfrm>
              <a:off x="566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3" name="Rectangle 63"/>
            <p:cNvSpPr>
              <a:spLocks noChangeArrowheads="1"/>
            </p:cNvSpPr>
            <p:nvPr/>
          </p:nvSpPr>
          <p:spPr bwMode="hidden">
            <a:xfrm>
              <a:off x="431"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4" name="Rectangle 64"/>
            <p:cNvSpPr>
              <a:spLocks noChangeArrowheads="1"/>
            </p:cNvSpPr>
            <p:nvPr/>
          </p:nvSpPr>
          <p:spPr bwMode="blackGray">
            <a:xfrm>
              <a:off x="0" y="1081"/>
              <a:ext cx="4378" cy="47"/>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dirty="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pPr>
            <a:fld id="{0348D3F3-E6DD-4DDD-A1D8-5ABBFCBFFE02}" type="slidenum">
              <a:rPr lang="en-US" altLang="en-US">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244913906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a:t>Midterm Exam Study Guide</a:t>
            </a:r>
          </a:p>
        </p:txBody>
      </p:sp>
      <p:sp>
        <p:nvSpPr>
          <p:cNvPr id="14339" name="Content Placeholder 2"/>
          <p:cNvSpPr>
            <a:spLocks noGrp="1"/>
          </p:cNvSpPr>
          <p:nvPr>
            <p:ph idx="1"/>
          </p:nvPr>
        </p:nvSpPr>
        <p:spPr/>
        <p:txBody>
          <a:bodyPr/>
          <a:lstStyle/>
          <a:p>
            <a:pPr marL="0" indent="0">
              <a:buNone/>
            </a:pPr>
            <a:r>
              <a:rPr lang="en-US" altLang="en-US" sz="1800" dirty="0"/>
              <a:t>This study guide </a:t>
            </a:r>
            <a:r>
              <a:rPr lang="en-US" altLang="en-US" sz="1800" b="1" u="sng" dirty="0">
                <a:solidFill>
                  <a:srgbClr val="FF0000"/>
                </a:solidFill>
              </a:rPr>
              <a:t>does not imply</a:t>
            </a:r>
            <a:r>
              <a:rPr lang="en-US" altLang="en-US" sz="1800" b="1" dirty="0">
                <a:solidFill>
                  <a:srgbClr val="FF0000"/>
                </a:solidFill>
              </a:rPr>
              <a:t> </a:t>
            </a:r>
            <a:r>
              <a:rPr lang="en-US" altLang="en-US" sz="1800" dirty="0"/>
              <a:t>that any topics/slides that are not mentioned are excluded.</a:t>
            </a:r>
          </a:p>
          <a:p>
            <a:pPr marL="0" indent="0">
              <a:buNone/>
            </a:pPr>
            <a:r>
              <a:rPr lang="en-US" altLang="en-US" sz="1800" dirty="0"/>
              <a:t>The objective is to guide you while studying by focusing on certain topics that might have a high weight with regard to the midterm exam.</a:t>
            </a:r>
          </a:p>
          <a:p>
            <a:pPr marL="0" indent="0">
              <a:buNone/>
            </a:pPr>
            <a:endParaRPr lang="en-US" altLang="en-US" sz="1800" dirty="0"/>
          </a:p>
          <a:p>
            <a:pPr marL="0" indent="0">
              <a:buNone/>
            </a:pPr>
            <a:r>
              <a:rPr lang="en-US" altLang="en-US" sz="1800" b="1" u="sng" dirty="0">
                <a:solidFill>
                  <a:srgbClr val="FF0000"/>
                </a:solidFill>
              </a:rPr>
              <a:t>Please note:</a:t>
            </a:r>
          </a:p>
          <a:p>
            <a:pPr marL="0" indent="0">
              <a:buNone/>
            </a:pPr>
            <a:r>
              <a:rPr lang="en-US" altLang="en-US" sz="1800" b="1" dirty="0"/>
              <a:t>MCQ &amp; T/F </a:t>
            </a:r>
            <a:r>
              <a:rPr lang="en-US" altLang="en-US" sz="1800" dirty="0"/>
              <a:t>will come from all chapters</a:t>
            </a:r>
          </a:p>
          <a:p>
            <a:pPr marL="0" indent="0">
              <a:buNone/>
            </a:pPr>
            <a:r>
              <a:rPr lang="en-US" altLang="en-US" sz="1800" b="1" dirty="0"/>
              <a:t>Short Answer Q. </a:t>
            </a:r>
            <a:r>
              <a:rPr lang="en-US" altLang="en-US" sz="1800" dirty="0"/>
              <a:t>will be from Chapters </a:t>
            </a:r>
            <a:r>
              <a:rPr lang="en-US" altLang="en-US" sz="1800" b="1" dirty="0"/>
              <a:t>1, 2, 6, 7, 8, 10 and 11</a:t>
            </a:r>
          </a:p>
          <a:p>
            <a:pPr marL="0" indent="0">
              <a:buNone/>
            </a:pPr>
            <a:r>
              <a:rPr lang="en-US" altLang="en-US" sz="1800" b="1" dirty="0"/>
              <a:t>Long Answer Q. </a:t>
            </a:r>
            <a:r>
              <a:rPr lang="en-US" altLang="en-US" sz="1800" dirty="0"/>
              <a:t>will be from Chapter </a:t>
            </a:r>
            <a:r>
              <a:rPr lang="en-US" altLang="en-US" sz="1800" b="1" dirty="0"/>
              <a:t>4&amp;5</a:t>
            </a:r>
          </a:p>
          <a:p>
            <a:pPr marL="0" indent="0">
              <a:buNone/>
            </a:pPr>
            <a:endParaRPr lang="en-US" altLang="en-US" sz="1800" dirty="0"/>
          </a:p>
        </p:txBody>
      </p:sp>
      <p:sp>
        <p:nvSpPr>
          <p:cNvPr id="4" name="Footer Placeholder 3"/>
          <p:cNvSpPr>
            <a:spLocks noGrp="1"/>
          </p:cNvSpPr>
          <p:nvPr>
            <p:ph type="ftr" sz="quarter" idx="10"/>
          </p:nvPr>
        </p:nvSpPr>
        <p:spPr/>
        <p:txBody>
          <a:body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1434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0D3C738A-63C3-4394-B361-CDDB2E93F4B7}" type="slidenum">
              <a:rPr lang="en-US" altLang="en-US" sz="1000">
                <a:solidFill>
                  <a:srgbClr val="000000"/>
                </a:solidFill>
              </a:rPr>
              <a:pPr>
                <a:spcBef>
                  <a:spcPct val="0"/>
                </a:spcBef>
                <a:buClrTx/>
                <a:buSzTx/>
                <a:buFontTx/>
                <a:buNone/>
              </a:pPr>
              <a:t>1</a:t>
            </a:fld>
            <a:endParaRPr lang="en-US" altLang="en-US" sz="1000">
              <a:solidFill>
                <a:srgbClr val="000000"/>
              </a:solidFill>
            </a:endParaRPr>
          </a:p>
        </p:txBody>
      </p:sp>
    </p:spTree>
    <p:extLst>
      <p:ext uri="{BB962C8B-B14F-4D97-AF65-F5344CB8AC3E}">
        <p14:creationId xmlns:p14="http://schemas.microsoft.com/office/powerpoint/2010/main" val="3415025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altLang="en-US"/>
              <a:t>Chapter 1</a:t>
            </a:r>
          </a:p>
        </p:txBody>
      </p:sp>
      <p:sp>
        <p:nvSpPr>
          <p:cNvPr id="3075" name="Rectangle 3"/>
          <p:cNvSpPr>
            <a:spLocks noGrp="1" noChangeArrowheads="1"/>
          </p:cNvSpPr>
          <p:nvPr>
            <p:ph idx="1"/>
          </p:nvPr>
        </p:nvSpPr>
        <p:spPr/>
        <p:txBody>
          <a:bodyPr/>
          <a:lstStyle/>
          <a:p>
            <a:pPr eaLnBrk="1" hangingPunct="1"/>
            <a:r>
              <a:rPr lang="en-US" altLang="en-US" b="1">
                <a:solidFill>
                  <a:schemeClr val="folHlink"/>
                </a:solidFill>
              </a:rPr>
              <a:t>The Nature of Software</a:t>
            </a:r>
          </a:p>
        </p:txBody>
      </p:sp>
      <p:sp>
        <p:nvSpPr>
          <p:cNvPr id="5" name="Footer Placeholder 3"/>
          <p:cNvSpPr>
            <a:spLocks noGrp="1"/>
          </p:cNvSpPr>
          <p:nvPr>
            <p:ph type="ftr" sz="quarter" idx="10"/>
          </p:nvPr>
        </p:nvSpPr>
        <p:spPr/>
        <p:txBody>
          <a:body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840031C-23A0-44FC-9DAC-FA5DC9137A5E}" type="slidenum">
              <a:rPr lang="en-US" altLang="en-US" sz="1000">
                <a:solidFill>
                  <a:srgbClr val="000000"/>
                </a:solidFill>
                <a:latin typeface="Helvetica" panose="020B0604020202020204" pitchFamily="34" charset="0"/>
              </a:rPr>
              <a:pPr/>
              <a:t>2</a:t>
            </a:fld>
            <a:endParaRPr lang="en-US" altLang="en-US" sz="1000">
              <a:solidFill>
                <a:srgbClr val="000000"/>
              </a:solidFill>
              <a:latin typeface="Helvetica" panose="020B0604020202020204" pitchFamily="34" charset="0"/>
            </a:endParaRP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pPr>
            <a:r>
              <a:rPr lang="en-US" altLang="en-US" sz="1800" i="1">
                <a:solidFill>
                  <a:srgbClr val="003366"/>
                </a:solidFill>
                <a:latin typeface="Helvetica" panose="020B0604020202020204" pitchFamily="34" charset="0"/>
              </a:rPr>
              <a:t>Slide Set to accompany</a:t>
            </a:r>
            <a:br>
              <a:rPr lang="en-US" altLang="en-US" sz="3200" i="1">
                <a:solidFill>
                  <a:srgbClr val="003366"/>
                </a:solidFill>
                <a:latin typeface="Helvetica" panose="020B0604020202020204" pitchFamily="34" charset="0"/>
              </a:rPr>
            </a:br>
            <a:r>
              <a:rPr lang="en-US" altLang="en-US" sz="2000" i="1">
                <a:solidFill>
                  <a:srgbClr val="003366"/>
                </a:solidFill>
                <a:latin typeface="Helvetica" panose="020B0604020202020204" pitchFamily="34" charset="0"/>
              </a:rPr>
              <a:t>Software Engineering: A Practitioner’s Approach, 8/e</a:t>
            </a:r>
            <a:r>
              <a:rPr lang="en-US" altLang="en-US" i="1">
                <a:solidFill>
                  <a:srgbClr val="003366"/>
                </a:solidFill>
                <a:latin typeface="Helvetica" panose="020B0604020202020204" pitchFamily="34" charset="0"/>
              </a:rPr>
              <a:t> </a:t>
            </a:r>
          </a:p>
          <a:p>
            <a:pPr eaLnBrk="0" fontAlgn="base" hangingPunct="0">
              <a:spcBef>
                <a:spcPct val="0"/>
              </a:spcBef>
              <a:spcAft>
                <a:spcPct val="0"/>
              </a:spcAft>
            </a:pPr>
            <a:r>
              <a:rPr lang="en-US" altLang="en-US" sz="1600" b="1">
                <a:solidFill>
                  <a:srgbClr val="000000"/>
                </a:solidFill>
              </a:rPr>
              <a:t>by Roger S. Pressman and Bruce R. Maxim</a:t>
            </a:r>
            <a:endParaRPr lang="en-US" altLang="en-US" sz="1200" b="1">
              <a:solidFill>
                <a:srgbClr val="000000"/>
              </a:solidFill>
            </a:endParaRPr>
          </a:p>
          <a:p>
            <a:pPr eaLnBrk="0" fontAlgn="base" hangingPunct="0">
              <a:spcBef>
                <a:spcPct val="0"/>
              </a:spcBef>
              <a:spcAft>
                <a:spcPct val="0"/>
              </a:spcAft>
            </a:pPr>
            <a:endParaRPr lang="en-US" altLang="en-US" sz="1200" b="1">
              <a:solidFill>
                <a:srgbClr val="000000"/>
              </a:solidFill>
            </a:endParaRPr>
          </a:p>
          <a:p>
            <a:pPr eaLnBrk="0" fontAlgn="base" hangingPunct="0">
              <a:spcBef>
                <a:spcPct val="0"/>
              </a:spcBef>
              <a:spcAft>
                <a:spcPct val="0"/>
              </a:spcAft>
            </a:pPr>
            <a:r>
              <a:rPr lang="en-US" altLang="en-US" sz="1200" b="1">
                <a:solidFill>
                  <a:srgbClr val="000000"/>
                </a:solidFill>
              </a:rPr>
              <a:t>Slides copyright © 1996, 2001, 2005, 2009, 2014</a:t>
            </a:r>
            <a:r>
              <a:rPr lang="en-US" altLang="en-US" sz="1800">
                <a:solidFill>
                  <a:srgbClr val="000000"/>
                </a:solidFill>
              </a:rPr>
              <a:t> </a:t>
            </a:r>
            <a:r>
              <a:rPr lang="en-US" altLang="en-US" sz="1200" b="1">
                <a:solidFill>
                  <a:srgbClr val="000000"/>
                </a:solidFill>
              </a:rPr>
              <a:t>by Roger S. Pressman</a:t>
            </a:r>
            <a:endParaRPr lang="en-US" altLang="en-US" sz="1800">
              <a:solidFill>
                <a:srgbClr val="000000"/>
              </a:solidFill>
            </a:endParaRPr>
          </a:p>
          <a:p>
            <a:pPr eaLnBrk="0" fontAlgn="base" hangingPunct="0">
              <a:spcBef>
                <a:spcPct val="0"/>
              </a:spcBef>
              <a:spcAft>
                <a:spcPct val="0"/>
              </a:spcAft>
            </a:pPr>
            <a:endParaRPr lang="en-US" altLang="en-US" sz="1800" b="1" i="1">
              <a:solidFill>
                <a:srgbClr val="003366"/>
              </a:solidFill>
            </a:endParaRPr>
          </a:p>
          <a:p>
            <a:pPr eaLnBrk="0" fontAlgn="base" hangingPunct="0">
              <a:spcBef>
                <a:spcPct val="0"/>
              </a:spcBef>
              <a:spcAft>
                <a:spcPct val="0"/>
              </a:spcAft>
            </a:pPr>
            <a:r>
              <a:rPr lang="en-US" altLang="en-US" sz="1800" b="1" i="1">
                <a:solidFill>
                  <a:srgbClr val="003366"/>
                </a:solidFill>
              </a:rPr>
              <a:t>For non-profit educational use only</a:t>
            </a:r>
            <a:endParaRPr lang="en-US" altLang="en-US" sz="1800" b="1">
              <a:solidFill>
                <a:srgbClr val="000000"/>
              </a:solidFill>
            </a:endParaRPr>
          </a:p>
          <a:p>
            <a:pPr eaLnBrk="0" fontAlgn="base" hangingPunct="0">
              <a:spcBef>
                <a:spcPct val="0"/>
              </a:spcBef>
              <a:spcAft>
                <a:spcPct val="0"/>
              </a:spcAft>
            </a:pPr>
            <a:endParaRPr lang="en-US" altLang="en-US" sz="1400">
              <a:solidFill>
                <a:srgbClr val="000000"/>
              </a:solidFill>
            </a:endParaRPr>
          </a:p>
          <a:p>
            <a:pPr eaLnBrk="0" fontAlgn="base" hangingPunct="0">
              <a:spcBef>
                <a:spcPct val="0"/>
              </a:spcBef>
              <a:spcAft>
                <a:spcPct val="0"/>
              </a:spcAft>
            </a:pPr>
            <a:r>
              <a:rPr lang="en-US" altLang="en-US" sz="1200">
                <a:solidFill>
                  <a:srgbClr val="000000"/>
                </a:solidFill>
              </a:rPr>
              <a:t>May be reproduced ONLY for student use at the university level when used in conjunction with </a:t>
            </a:r>
            <a:r>
              <a:rPr lang="en-US" altLang="en-US" sz="1200" i="1">
                <a:solidFill>
                  <a:srgbClr val="000000"/>
                </a:solidFill>
              </a:rPr>
              <a:t>Software Engineering: A Practitioner's Approach, 8/e. </a:t>
            </a:r>
            <a:r>
              <a:rPr lang="en-US" altLang="en-US" sz="1200">
                <a:solidFill>
                  <a:srgbClr val="000000"/>
                </a:solidFill>
              </a:rPr>
              <a:t>Any other reproduction or use is prohibited without the express written permission of the author.</a:t>
            </a:r>
          </a:p>
          <a:p>
            <a:pPr eaLnBrk="0" fontAlgn="base" hangingPunct="0">
              <a:spcBef>
                <a:spcPct val="0"/>
              </a:spcBef>
              <a:spcAft>
                <a:spcPct val="0"/>
              </a:spcAft>
            </a:pPr>
            <a:endParaRPr lang="en-US" altLang="en-US" sz="1200">
              <a:solidFill>
                <a:srgbClr val="000000"/>
              </a:solidFill>
            </a:endParaRPr>
          </a:p>
          <a:p>
            <a:pPr eaLnBrk="0" fontAlgn="base" hangingPunct="0">
              <a:spcBef>
                <a:spcPct val="0"/>
              </a:spcBef>
              <a:spcAft>
                <a:spcPct val="0"/>
              </a:spcAft>
            </a:pPr>
            <a:r>
              <a:rPr lang="en-US" altLang="en-US" sz="1200">
                <a:solidFill>
                  <a:srgbClr val="000000"/>
                </a:solidFill>
              </a:rPr>
              <a:t>All copyright information MUST appear if these slides are posted on a website for student use.</a:t>
            </a:r>
          </a:p>
        </p:txBody>
      </p:sp>
    </p:spTree>
    <p:extLst>
      <p:ext uri="{BB962C8B-B14F-4D97-AF65-F5344CB8AC3E}">
        <p14:creationId xmlns:p14="http://schemas.microsoft.com/office/powerpoint/2010/main" val="2039365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EC506AC-D09A-43D4-A233-61868C8AFEBD}" type="slidenum">
              <a:rPr lang="en-US" altLang="en-US" sz="1000">
                <a:latin typeface="Helvetica" panose="020B0604020202020204" pitchFamily="34" charset="0"/>
              </a:rPr>
              <a:pPr/>
              <a:t>3</a:t>
            </a:fld>
            <a:endParaRPr lang="en-US" altLang="en-US" sz="1000">
              <a:latin typeface="Helvetica" panose="020B0604020202020204" pitchFamily="34" charset="0"/>
            </a:endParaRPr>
          </a:p>
        </p:txBody>
      </p:sp>
      <p:sp>
        <p:nvSpPr>
          <p:cNvPr id="8196" name="Rectangle 2"/>
          <p:cNvSpPr>
            <a:spLocks noGrp="1" noChangeArrowheads="1"/>
          </p:cNvSpPr>
          <p:nvPr>
            <p:ph type="title"/>
          </p:nvPr>
        </p:nvSpPr>
        <p:spPr>
          <a:xfrm>
            <a:off x="2743200" y="914401"/>
            <a:ext cx="5430838" cy="785813"/>
          </a:xfrm>
        </p:spPr>
        <p:txBody>
          <a:bodyPr/>
          <a:lstStyle/>
          <a:p>
            <a:pPr eaLnBrk="1" hangingPunct="1"/>
            <a:r>
              <a:rPr lang="en-US" altLang="en-US"/>
              <a:t>Legacy Software</a:t>
            </a:r>
          </a:p>
        </p:txBody>
      </p:sp>
      <p:sp>
        <p:nvSpPr>
          <p:cNvPr id="8197" name="Rectangle 3"/>
          <p:cNvSpPr>
            <a:spLocks noGrp="1" noChangeArrowheads="1"/>
          </p:cNvSpPr>
          <p:nvPr>
            <p:ph type="body" idx="1"/>
          </p:nvPr>
        </p:nvSpPr>
        <p:spPr>
          <a:xfrm>
            <a:off x="3549651" y="2667001"/>
            <a:ext cx="6124575" cy="3025775"/>
          </a:xfrm>
        </p:spPr>
        <p:txBody>
          <a:bodyPr/>
          <a:lstStyle/>
          <a:p>
            <a:pPr lvl="1" eaLnBrk="1" hangingPunct="1">
              <a:lnSpc>
                <a:spcPct val="90000"/>
              </a:lnSpc>
              <a:spcBef>
                <a:spcPts val="200"/>
              </a:spcBef>
            </a:pPr>
            <a:r>
              <a:rPr lang="en-US" altLang="en-US"/>
              <a:t>software must be </a:t>
            </a:r>
            <a:r>
              <a:rPr lang="en-US" altLang="en-US">
                <a:solidFill>
                  <a:schemeClr val="folHlink"/>
                </a:solidFill>
              </a:rPr>
              <a:t>adapted</a:t>
            </a:r>
            <a:r>
              <a:rPr lang="en-US" altLang="en-US"/>
              <a:t> to meet the needs of new computing environments or technology.</a:t>
            </a:r>
          </a:p>
          <a:p>
            <a:pPr lvl="1" eaLnBrk="1" hangingPunct="1">
              <a:lnSpc>
                <a:spcPct val="90000"/>
              </a:lnSpc>
              <a:spcBef>
                <a:spcPts val="200"/>
              </a:spcBef>
            </a:pPr>
            <a:r>
              <a:rPr lang="en-US" altLang="en-US"/>
              <a:t>software must be </a:t>
            </a:r>
            <a:r>
              <a:rPr lang="en-US" altLang="en-US">
                <a:solidFill>
                  <a:schemeClr val="folHlink"/>
                </a:solidFill>
              </a:rPr>
              <a:t>enhanced</a:t>
            </a:r>
            <a:r>
              <a:rPr lang="en-US" altLang="en-US"/>
              <a:t> to implement new business requirements.</a:t>
            </a:r>
          </a:p>
          <a:p>
            <a:pPr lvl="1" eaLnBrk="1" hangingPunct="1">
              <a:lnSpc>
                <a:spcPct val="90000"/>
              </a:lnSpc>
            </a:pPr>
            <a:r>
              <a:rPr lang="en-US" altLang="en-US"/>
              <a:t>software must be </a:t>
            </a:r>
            <a:r>
              <a:rPr lang="en-US" altLang="en-US">
                <a:solidFill>
                  <a:schemeClr val="folHlink"/>
                </a:solidFill>
              </a:rPr>
              <a:t>extended to make it interoperable </a:t>
            </a:r>
            <a:r>
              <a:rPr lang="en-US" altLang="en-US"/>
              <a:t>with other more modern systems or databases.</a:t>
            </a:r>
          </a:p>
          <a:p>
            <a:pPr lvl="1" eaLnBrk="1" hangingPunct="1">
              <a:lnSpc>
                <a:spcPct val="90000"/>
              </a:lnSpc>
            </a:pPr>
            <a:r>
              <a:rPr lang="en-US" altLang="en-US"/>
              <a:t>software must be </a:t>
            </a:r>
            <a:r>
              <a:rPr lang="en-US" altLang="en-US">
                <a:solidFill>
                  <a:schemeClr val="folHlink"/>
                </a:solidFill>
              </a:rPr>
              <a:t>re-architected </a:t>
            </a:r>
            <a:r>
              <a:rPr lang="en-US" altLang="en-US"/>
              <a:t>to make it viable within a network environment</a:t>
            </a:r>
            <a:r>
              <a:rPr lang="en-US" altLang="en-US" sz="1800" b="1"/>
              <a:t>.</a:t>
            </a:r>
          </a:p>
        </p:txBody>
      </p:sp>
      <p:sp>
        <p:nvSpPr>
          <p:cNvPr id="8198" name="Text Box 4"/>
          <p:cNvSpPr txBox="1">
            <a:spLocks noChangeArrowheads="1"/>
          </p:cNvSpPr>
          <p:nvPr/>
        </p:nvSpPr>
        <p:spPr bwMode="auto">
          <a:xfrm>
            <a:off x="3276600" y="2057400"/>
            <a:ext cx="438943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spcBef>
                <a:spcPct val="50000"/>
              </a:spcBef>
            </a:pPr>
            <a:r>
              <a:rPr lang="en-US" altLang="en-US" sz="2800" b="1" i="1">
                <a:solidFill>
                  <a:schemeClr val="folHlink"/>
                </a:solidFill>
                <a:latin typeface="Palatino" pitchFamily="-128" charset="0"/>
              </a:rPr>
              <a:t>Why must it change?</a:t>
            </a:r>
          </a:p>
        </p:txBody>
      </p:sp>
    </p:spTree>
    <p:extLst>
      <p:ext uri="{BB962C8B-B14F-4D97-AF65-F5344CB8AC3E}">
        <p14:creationId xmlns:p14="http://schemas.microsoft.com/office/powerpoint/2010/main" val="98545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0C3CE8F-0E50-49AD-B1CF-91DB5361C627}" type="slidenum">
              <a:rPr lang="en-US" altLang="en-US" sz="1000">
                <a:latin typeface="Helvetica" panose="020B0604020202020204" pitchFamily="34" charset="0"/>
              </a:rPr>
              <a:pPr/>
              <a:t>4</a:t>
            </a:fld>
            <a:endParaRPr lang="en-US" altLang="en-US" sz="1000">
              <a:latin typeface="Helvetica" panose="020B0604020202020204" pitchFamily="34" charset="0"/>
            </a:endParaRPr>
          </a:p>
        </p:txBody>
      </p:sp>
      <p:sp>
        <p:nvSpPr>
          <p:cNvPr id="12292" name="Rectangle 2"/>
          <p:cNvSpPr>
            <a:spLocks noGrp="1" noChangeArrowheads="1"/>
          </p:cNvSpPr>
          <p:nvPr>
            <p:ph type="title"/>
          </p:nvPr>
        </p:nvSpPr>
        <p:spPr>
          <a:xfrm>
            <a:off x="2743200" y="990601"/>
            <a:ext cx="7543800" cy="633413"/>
          </a:xfrm>
        </p:spPr>
        <p:txBody>
          <a:bodyPr/>
          <a:lstStyle/>
          <a:p>
            <a:pPr eaLnBrk="1" hangingPunct="1"/>
            <a:r>
              <a:rPr lang="en-US" altLang="en-US"/>
              <a:t>Cloud Computing</a:t>
            </a:r>
          </a:p>
        </p:txBody>
      </p:sp>
      <p:sp>
        <p:nvSpPr>
          <p:cNvPr id="12293" name="Rectangle 3"/>
          <p:cNvSpPr>
            <a:spLocks noGrp="1" noChangeArrowheads="1"/>
          </p:cNvSpPr>
          <p:nvPr>
            <p:ph type="body" idx="1"/>
          </p:nvPr>
        </p:nvSpPr>
        <p:spPr>
          <a:xfrm>
            <a:off x="3200400" y="1828800"/>
            <a:ext cx="7239000" cy="4191000"/>
          </a:xfrm>
        </p:spPr>
        <p:txBody>
          <a:bodyPr/>
          <a:lstStyle/>
          <a:p>
            <a:r>
              <a:rPr lang="en-US" altLang="en-US" sz="1800" i="1">
                <a:solidFill>
                  <a:srgbClr val="C00000"/>
                </a:solidFill>
              </a:rPr>
              <a:t>Cloud computing </a:t>
            </a:r>
            <a:r>
              <a:rPr lang="en-US" altLang="en-US" sz="1800"/>
              <a:t>provides distributed data storage and processing resources to networked computing devices</a:t>
            </a:r>
          </a:p>
          <a:p>
            <a:r>
              <a:rPr lang="en-US" altLang="en-US" sz="1800"/>
              <a:t>Computing resources reside outside the cloud and have access to a variety of resources inside the cloud</a:t>
            </a:r>
          </a:p>
          <a:p>
            <a:r>
              <a:rPr lang="en-US" altLang="en-US" sz="1800"/>
              <a:t>Cloud computing requires developing an architecture containing both frontend and backend services </a:t>
            </a:r>
          </a:p>
          <a:p>
            <a:r>
              <a:rPr lang="en-US" altLang="en-US" sz="1800"/>
              <a:t>Frontend services include the client devices and application software to allow access   </a:t>
            </a:r>
          </a:p>
          <a:p>
            <a:r>
              <a:rPr lang="en-US" altLang="en-US" sz="1800"/>
              <a:t>Backend services include servers, data storage, and server-resident applications </a:t>
            </a:r>
          </a:p>
          <a:p>
            <a:r>
              <a:rPr lang="en-US" altLang="en-US" sz="1800"/>
              <a:t>Cloud architectures can be segmented to restrict access to private data</a:t>
            </a:r>
          </a:p>
          <a:p>
            <a:pPr eaLnBrk="1" hangingPunct="1">
              <a:lnSpc>
                <a:spcPct val="90000"/>
              </a:lnSpc>
              <a:buFont typeface="Wingdings" panose="05000000000000000000" pitchFamily="2" charset="2"/>
              <a:buNone/>
            </a:pPr>
            <a:endParaRPr lang="en-US" altLang="en-US" sz="1800">
              <a:latin typeface="Arial" panose="020B0604020202020204" pitchFamily="34" charset="0"/>
            </a:endParaRPr>
          </a:p>
        </p:txBody>
      </p:sp>
    </p:spTree>
    <p:extLst>
      <p:ext uri="{BB962C8B-B14F-4D97-AF65-F5344CB8AC3E}">
        <p14:creationId xmlns:p14="http://schemas.microsoft.com/office/powerpoint/2010/main" val="1024776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6411B3B-A4AE-4136-ADAC-1809B25B43E9}" type="slidenum">
              <a:rPr lang="en-US" altLang="en-US" sz="1000">
                <a:latin typeface="Helvetica" panose="020B0604020202020204" pitchFamily="34" charset="0"/>
              </a:rPr>
              <a:pPr/>
              <a:t>5</a:t>
            </a:fld>
            <a:endParaRPr lang="en-US" altLang="en-US" sz="1000">
              <a:latin typeface="Helvetica" panose="020B0604020202020204" pitchFamily="34" charset="0"/>
            </a:endParaRPr>
          </a:p>
        </p:txBody>
      </p:sp>
      <p:sp>
        <p:nvSpPr>
          <p:cNvPr id="13316" name="Rectangle 2"/>
          <p:cNvSpPr>
            <a:spLocks noGrp="1" noChangeArrowheads="1"/>
          </p:cNvSpPr>
          <p:nvPr>
            <p:ph type="title"/>
          </p:nvPr>
        </p:nvSpPr>
        <p:spPr>
          <a:xfrm>
            <a:off x="2743200" y="990601"/>
            <a:ext cx="7543800" cy="633413"/>
          </a:xfrm>
        </p:spPr>
        <p:txBody>
          <a:bodyPr/>
          <a:lstStyle/>
          <a:p>
            <a:pPr eaLnBrk="1" hangingPunct="1"/>
            <a:r>
              <a:rPr lang="en-US" altLang="en-US"/>
              <a:t>Product Line Software</a:t>
            </a:r>
          </a:p>
        </p:txBody>
      </p:sp>
      <p:sp>
        <p:nvSpPr>
          <p:cNvPr id="13317" name="Rectangle 3"/>
          <p:cNvSpPr>
            <a:spLocks noGrp="1" noChangeArrowheads="1"/>
          </p:cNvSpPr>
          <p:nvPr>
            <p:ph type="body" idx="1"/>
          </p:nvPr>
        </p:nvSpPr>
        <p:spPr>
          <a:xfrm>
            <a:off x="3200400" y="1828800"/>
            <a:ext cx="7239000" cy="4191000"/>
          </a:xfrm>
        </p:spPr>
        <p:txBody>
          <a:bodyPr/>
          <a:lstStyle/>
          <a:p>
            <a:r>
              <a:rPr lang="en-US" altLang="en-US" sz="1800" i="1">
                <a:solidFill>
                  <a:schemeClr val="folHlink"/>
                </a:solidFill>
                <a:latin typeface="Arial" panose="020B0604020202020204" pitchFamily="34" charset="0"/>
              </a:rPr>
              <a:t>Product line software</a:t>
            </a:r>
            <a:r>
              <a:rPr lang="en-US" altLang="en-US" sz="1800" b="1" i="1">
                <a:solidFill>
                  <a:schemeClr val="folHlink"/>
                </a:solidFill>
                <a:latin typeface="Arial" panose="020B0604020202020204" pitchFamily="34" charset="0"/>
              </a:rPr>
              <a:t> </a:t>
            </a:r>
            <a:r>
              <a:rPr lang="en-US" altLang="en-US" sz="1800"/>
              <a:t>is a set of software-intensive systems that share a common set of features and satisfy the needs of a particular market</a:t>
            </a:r>
          </a:p>
          <a:p>
            <a:r>
              <a:rPr lang="en-US" altLang="en-US" sz="1800"/>
              <a:t>These software products are developed using the same application and data architectures using a common core of reusable software components</a:t>
            </a:r>
          </a:p>
          <a:p>
            <a:pPr eaLnBrk="1" hangingPunct="1">
              <a:lnSpc>
                <a:spcPct val="90000"/>
              </a:lnSpc>
            </a:pPr>
            <a:r>
              <a:rPr lang="en-US" altLang="en-US" sz="1800">
                <a:latin typeface="Arial" panose="020B0604020202020204" pitchFamily="34" charset="0"/>
              </a:rPr>
              <a:t>A software product line shares a set of assets that include </a:t>
            </a:r>
            <a:r>
              <a:rPr lang="en-US" altLang="en-US" sz="1800" i="1">
                <a:solidFill>
                  <a:srgbClr val="C00000"/>
                </a:solidFill>
                <a:latin typeface="Arial" panose="020B0604020202020204" pitchFamily="34" charset="0"/>
              </a:rPr>
              <a:t>requirements, architecture, design patterns, reusable components, test cases, </a:t>
            </a:r>
            <a:r>
              <a:rPr lang="en-US" altLang="en-US" sz="1800">
                <a:latin typeface="Arial" panose="020B0604020202020204" pitchFamily="34" charset="0"/>
              </a:rPr>
              <a:t>and other work products</a:t>
            </a:r>
            <a:endParaRPr lang="en-US" altLang="en-US" sz="1800">
              <a:solidFill>
                <a:srgbClr val="C00000"/>
              </a:solidFill>
              <a:latin typeface="Arial" panose="020B0604020202020204" pitchFamily="34" charset="0"/>
            </a:endParaRPr>
          </a:p>
          <a:p>
            <a:pPr eaLnBrk="1" hangingPunct="1">
              <a:lnSpc>
                <a:spcPct val="90000"/>
              </a:lnSpc>
            </a:pPr>
            <a:r>
              <a:rPr lang="en-US" altLang="en-US" sz="1800">
                <a:latin typeface="Arial" panose="020B0604020202020204" pitchFamily="34" charset="0"/>
              </a:rPr>
              <a:t>A software product line allow in the development of many products that are engineered by capitalizing on the commonality among all products with in the product lin</a:t>
            </a:r>
          </a:p>
        </p:txBody>
      </p:sp>
    </p:spTree>
    <p:extLst>
      <p:ext uri="{BB962C8B-B14F-4D97-AF65-F5344CB8AC3E}">
        <p14:creationId xmlns:p14="http://schemas.microsoft.com/office/powerpoint/2010/main" val="3720947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699774C-4077-48BD-87AC-18D07612BC71}" type="slidenum">
              <a:rPr lang="en-US" altLang="en-US" sz="1000">
                <a:latin typeface="Helvetica" panose="020B0604020202020204" pitchFamily="34" charset="0"/>
              </a:rPr>
              <a:pPr/>
              <a:t>6</a:t>
            </a:fld>
            <a:endParaRPr lang="en-US" altLang="en-US" sz="1000">
              <a:latin typeface="Helvetica" panose="020B0604020202020204" pitchFamily="34" charset="0"/>
            </a:endParaRPr>
          </a:p>
        </p:txBody>
      </p:sp>
      <p:sp>
        <p:nvSpPr>
          <p:cNvPr id="14340" name="Rectangle 2"/>
          <p:cNvSpPr>
            <a:spLocks noGrp="1" noChangeArrowheads="1"/>
          </p:cNvSpPr>
          <p:nvPr>
            <p:ph type="title"/>
          </p:nvPr>
        </p:nvSpPr>
        <p:spPr>
          <a:xfrm>
            <a:off x="2743200" y="990601"/>
            <a:ext cx="7543800" cy="633413"/>
          </a:xfrm>
        </p:spPr>
        <p:txBody>
          <a:bodyPr/>
          <a:lstStyle/>
          <a:p>
            <a:pPr eaLnBrk="1" hangingPunct="1"/>
            <a:r>
              <a:rPr lang="en-US" altLang="en-US"/>
              <a:t>Characteristics of WebApps - II</a:t>
            </a:r>
          </a:p>
        </p:txBody>
      </p:sp>
      <p:sp>
        <p:nvSpPr>
          <p:cNvPr id="14341" name="Rectangle 3"/>
          <p:cNvSpPr>
            <a:spLocks noGrp="1" noChangeArrowheads="1"/>
          </p:cNvSpPr>
          <p:nvPr>
            <p:ph type="body" idx="1"/>
          </p:nvPr>
        </p:nvSpPr>
        <p:spPr>
          <a:xfrm>
            <a:off x="3200400" y="1828800"/>
            <a:ext cx="7239000" cy="4191000"/>
          </a:xfrm>
        </p:spPr>
        <p:txBody>
          <a:bodyPr/>
          <a:lstStyle/>
          <a:p>
            <a:pPr eaLnBrk="1" hangingPunct="1">
              <a:lnSpc>
                <a:spcPct val="90000"/>
              </a:lnSpc>
            </a:pPr>
            <a:r>
              <a:rPr lang="en-US" altLang="en-US" sz="1800" b="1">
                <a:solidFill>
                  <a:schemeClr val="folHlink"/>
                </a:solidFill>
                <a:latin typeface="Arial" panose="020B0604020202020204" pitchFamily="34" charset="0"/>
              </a:rPr>
              <a:t>Data driven. </a:t>
            </a:r>
            <a:r>
              <a:rPr lang="en-US" altLang="en-US" sz="1800" b="1">
                <a:latin typeface="Arial" panose="020B0604020202020204" pitchFamily="34" charset="0"/>
              </a:rPr>
              <a:t> </a:t>
            </a:r>
            <a:r>
              <a:rPr lang="en-US" altLang="en-US" sz="1800">
                <a:latin typeface="Arial" panose="020B0604020202020204" pitchFamily="34" charset="0"/>
              </a:rPr>
              <a:t>The primary function of many WebApps is to use hypermedia to present text, graphics, audio, and video content to the end-user. </a:t>
            </a:r>
          </a:p>
          <a:p>
            <a:pPr eaLnBrk="1" hangingPunct="1">
              <a:lnSpc>
                <a:spcPct val="90000"/>
              </a:lnSpc>
            </a:pPr>
            <a:r>
              <a:rPr lang="en-US" altLang="en-US" sz="1800" b="1">
                <a:solidFill>
                  <a:schemeClr val="folHlink"/>
                </a:solidFill>
                <a:latin typeface="Arial" panose="020B0604020202020204" pitchFamily="34" charset="0"/>
              </a:rPr>
              <a:t>Content sensitive. </a:t>
            </a:r>
            <a:r>
              <a:rPr lang="en-US" altLang="en-US" sz="1800" b="1">
                <a:latin typeface="Arial" panose="020B0604020202020204" pitchFamily="34" charset="0"/>
              </a:rPr>
              <a:t> </a:t>
            </a:r>
            <a:r>
              <a:rPr lang="en-US" altLang="en-US" sz="1800">
                <a:latin typeface="Arial" panose="020B0604020202020204" pitchFamily="34" charset="0"/>
              </a:rPr>
              <a:t>The quality and aesthetic nature of content remains an important determinant of the quality of a WebApp.</a:t>
            </a:r>
          </a:p>
          <a:p>
            <a:pPr eaLnBrk="1" hangingPunct="1">
              <a:lnSpc>
                <a:spcPct val="90000"/>
              </a:lnSpc>
            </a:pPr>
            <a:r>
              <a:rPr lang="en-US" altLang="en-US" sz="1800" b="1">
                <a:solidFill>
                  <a:schemeClr val="folHlink"/>
                </a:solidFill>
                <a:latin typeface="Arial" panose="020B0604020202020204" pitchFamily="34" charset="0"/>
              </a:rPr>
              <a:t>Continuous evolution.</a:t>
            </a:r>
            <a:r>
              <a:rPr lang="en-US" altLang="en-US" sz="1800">
                <a:latin typeface="Arial" panose="020B0604020202020204" pitchFamily="34" charset="0"/>
              </a:rPr>
              <a:t> Unlike conventional application software that evolves over a series of planned, chronologically-spaced releases, Web applications evolve continuously. </a:t>
            </a:r>
          </a:p>
          <a:p>
            <a:pPr eaLnBrk="1" hangingPunct="1">
              <a:lnSpc>
                <a:spcPct val="90000"/>
              </a:lnSpc>
            </a:pPr>
            <a:r>
              <a:rPr lang="en-US" altLang="en-US" sz="1800" b="1">
                <a:solidFill>
                  <a:schemeClr val="folHlink"/>
                </a:solidFill>
                <a:latin typeface="Arial" panose="020B0604020202020204" pitchFamily="34" charset="0"/>
              </a:rPr>
              <a:t>Immediacy.</a:t>
            </a:r>
            <a:r>
              <a:rPr lang="en-US" altLang="en-US" sz="1800">
                <a:solidFill>
                  <a:schemeClr val="folHlink"/>
                </a:solidFill>
                <a:latin typeface="Arial" panose="020B0604020202020204" pitchFamily="34" charset="0"/>
              </a:rPr>
              <a:t> </a:t>
            </a:r>
            <a:r>
              <a:rPr lang="en-US" altLang="en-US" sz="1800">
                <a:latin typeface="Arial" panose="020B0604020202020204" pitchFamily="34" charset="0"/>
              </a:rPr>
              <a:t>Although </a:t>
            </a:r>
            <a:r>
              <a:rPr lang="en-US" altLang="en-US" sz="1800" i="1">
                <a:latin typeface="Arial" panose="020B0604020202020204" pitchFamily="34" charset="0"/>
              </a:rPr>
              <a:t>immediacy</a:t>
            </a:r>
            <a:r>
              <a:rPr lang="en-US" altLang="en-US" sz="1800">
                <a:latin typeface="Arial" panose="020B0604020202020204" pitchFamily="34" charset="0"/>
              </a:rPr>
              <a:t>—the compelling need to get software to market quickly—is a characteristic of many application domains, WebApps often exhibit a time to market that can be a matter of a few days or weeks.</a:t>
            </a:r>
          </a:p>
          <a:p>
            <a:pPr eaLnBrk="1" hangingPunct="1">
              <a:lnSpc>
                <a:spcPct val="90000"/>
              </a:lnSpc>
            </a:pPr>
            <a:r>
              <a:rPr lang="en-US" altLang="en-US" sz="1800" b="1">
                <a:solidFill>
                  <a:schemeClr val="folHlink"/>
                </a:solidFill>
                <a:latin typeface="Arial" panose="020B0604020202020204" pitchFamily="34" charset="0"/>
              </a:rPr>
              <a:t>Security.</a:t>
            </a:r>
            <a:r>
              <a:rPr lang="en-US" altLang="en-US" sz="1800" b="1">
                <a:latin typeface="Arial" panose="020B0604020202020204" pitchFamily="34" charset="0"/>
              </a:rPr>
              <a:t>  </a:t>
            </a:r>
            <a:r>
              <a:rPr lang="en-US" altLang="en-US" sz="1800">
                <a:latin typeface="Arial" panose="020B0604020202020204" pitchFamily="34" charset="0"/>
              </a:rPr>
              <a:t>Because WebApps are available via network access, it is difficult, if not impossible, to limit the population of end-users who may access the application.</a:t>
            </a:r>
          </a:p>
          <a:p>
            <a:pPr eaLnBrk="1" hangingPunct="1">
              <a:lnSpc>
                <a:spcPct val="90000"/>
              </a:lnSpc>
            </a:pPr>
            <a:r>
              <a:rPr lang="en-US" altLang="en-US" sz="1800" b="1">
                <a:solidFill>
                  <a:schemeClr val="folHlink"/>
                </a:solidFill>
                <a:latin typeface="Arial" panose="020B0604020202020204" pitchFamily="34" charset="0"/>
              </a:rPr>
              <a:t>Aesthetics.</a:t>
            </a:r>
            <a:r>
              <a:rPr lang="en-US" altLang="en-US" sz="1800" b="1">
                <a:latin typeface="Arial" panose="020B0604020202020204" pitchFamily="34" charset="0"/>
              </a:rPr>
              <a:t> </a:t>
            </a:r>
            <a:r>
              <a:rPr lang="en-US" altLang="en-US" sz="1800">
                <a:latin typeface="Arial" panose="020B0604020202020204" pitchFamily="34" charset="0"/>
              </a:rPr>
              <a:t>An undeniable part of the appeal of a WebApp is its look and feel. </a:t>
            </a:r>
            <a:endParaRPr lang="en-US" altLang="en-US" sz="2000">
              <a:latin typeface="Palatino" pitchFamily="-128" charset="0"/>
            </a:endParaRPr>
          </a:p>
        </p:txBody>
      </p:sp>
    </p:spTree>
    <p:extLst>
      <p:ext uri="{BB962C8B-B14F-4D97-AF65-F5344CB8AC3E}">
        <p14:creationId xmlns:p14="http://schemas.microsoft.com/office/powerpoint/2010/main" val="3809613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altLang="en-US"/>
              <a:t>Chapter 2</a:t>
            </a:r>
          </a:p>
        </p:txBody>
      </p:sp>
      <p:sp>
        <p:nvSpPr>
          <p:cNvPr id="3075" name="Rectangle 3"/>
          <p:cNvSpPr>
            <a:spLocks noGrp="1" noChangeArrowheads="1"/>
          </p:cNvSpPr>
          <p:nvPr>
            <p:ph idx="1"/>
          </p:nvPr>
        </p:nvSpPr>
        <p:spPr/>
        <p:txBody>
          <a:bodyPr/>
          <a:lstStyle/>
          <a:p>
            <a:pPr eaLnBrk="1" hangingPunct="1"/>
            <a:r>
              <a:rPr lang="en-US" altLang="en-US" b="1">
                <a:solidFill>
                  <a:schemeClr val="folHlink"/>
                </a:solidFill>
              </a:rPr>
              <a:t>Software Engineering</a:t>
            </a:r>
          </a:p>
        </p:txBody>
      </p:sp>
      <p:sp>
        <p:nvSpPr>
          <p:cNvPr id="5" name="Footer Placeholder 3"/>
          <p:cNvSpPr>
            <a:spLocks noGrp="1"/>
          </p:cNvSpPr>
          <p:nvPr>
            <p:ph type="ftr" sz="quarter" idx="10"/>
          </p:nvPr>
        </p:nvSpPr>
        <p:spPr/>
        <p:txBody>
          <a:body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61D4535-248E-4BF8-8163-4497FAB84809}" type="slidenum">
              <a:rPr lang="en-US" altLang="en-US" sz="1000">
                <a:solidFill>
                  <a:srgbClr val="000000"/>
                </a:solidFill>
                <a:latin typeface="Helvetica" panose="020B0604020202020204" pitchFamily="34" charset="0"/>
              </a:rPr>
              <a:pPr/>
              <a:t>7</a:t>
            </a:fld>
            <a:endParaRPr lang="en-US" altLang="en-US" sz="1000">
              <a:solidFill>
                <a:srgbClr val="000000"/>
              </a:solidFill>
              <a:latin typeface="Helvetica" panose="020B0604020202020204" pitchFamily="34" charset="0"/>
            </a:endParaRP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pPr>
            <a:r>
              <a:rPr lang="en-US" altLang="en-US" sz="1800" i="1">
                <a:solidFill>
                  <a:srgbClr val="003366"/>
                </a:solidFill>
                <a:latin typeface="Helvetica" panose="020B0604020202020204" pitchFamily="34" charset="0"/>
              </a:rPr>
              <a:t>Slide Set to accompany</a:t>
            </a:r>
            <a:br>
              <a:rPr lang="en-US" altLang="en-US" sz="3200" i="1">
                <a:solidFill>
                  <a:srgbClr val="003366"/>
                </a:solidFill>
                <a:latin typeface="Helvetica" panose="020B0604020202020204" pitchFamily="34" charset="0"/>
              </a:rPr>
            </a:br>
            <a:r>
              <a:rPr lang="en-US" altLang="en-US" sz="2000" i="1">
                <a:solidFill>
                  <a:srgbClr val="003366"/>
                </a:solidFill>
                <a:latin typeface="Helvetica" panose="020B0604020202020204" pitchFamily="34" charset="0"/>
              </a:rPr>
              <a:t>Software Engineering: A Practitioner’s Approach, 8/e</a:t>
            </a:r>
            <a:r>
              <a:rPr lang="en-US" altLang="en-US" i="1">
                <a:solidFill>
                  <a:srgbClr val="003366"/>
                </a:solidFill>
                <a:latin typeface="Helvetica" panose="020B0604020202020204" pitchFamily="34" charset="0"/>
              </a:rPr>
              <a:t> </a:t>
            </a:r>
          </a:p>
          <a:p>
            <a:pPr eaLnBrk="0" fontAlgn="base" hangingPunct="0">
              <a:spcBef>
                <a:spcPct val="0"/>
              </a:spcBef>
              <a:spcAft>
                <a:spcPct val="0"/>
              </a:spcAft>
            </a:pPr>
            <a:r>
              <a:rPr lang="en-US" altLang="en-US" sz="1600" b="1">
                <a:solidFill>
                  <a:srgbClr val="000000"/>
                </a:solidFill>
              </a:rPr>
              <a:t>by Roger S. Pressman and Bruce R. Maxim</a:t>
            </a:r>
            <a:endParaRPr lang="en-US" altLang="en-US" sz="1200" b="1">
              <a:solidFill>
                <a:srgbClr val="000000"/>
              </a:solidFill>
            </a:endParaRPr>
          </a:p>
          <a:p>
            <a:pPr eaLnBrk="0" fontAlgn="base" hangingPunct="0">
              <a:spcBef>
                <a:spcPct val="0"/>
              </a:spcBef>
              <a:spcAft>
                <a:spcPct val="0"/>
              </a:spcAft>
            </a:pPr>
            <a:endParaRPr lang="en-US" altLang="en-US" sz="1200" b="1">
              <a:solidFill>
                <a:srgbClr val="000000"/>
              </a:solidFill>
            </a:endParaRPr>
          </a:p>
          <a:p>
            <a:pPr eaLnBrk="0" fontAlgn="base" hangingPunct="0">
              <a:spcBef>
                <a:spcPct val="0"/>
              </a:spcBef>
              <a:spcAft>
                <a:spcPct val="0"/>
              </a:spcAft>
            </a:pPr>
            <a:r>
              <a:rPr lang="en-US" altLang="en-US" sz="1200" b="1">
                <a:solidFill>
                  <a:srgbClr val="000000"/>
                </a:solidFill>
              </a:rPr>
              <a:t>Slides copyright © 1996, 2001, 2005, 2009, 2014</a:t>
            </a:r>
            <a:r>
              <a:rPr lang="en-US" altLang="en-US" sz="1800">
                <a:solidFill>
                  <a:srgbClr val="000000"/>
                </a:solidFill>
              </a:rPr>
              <a:t> </a:t>
            </a:r>
            <a:r>
              <a:rPr lang="en-US" altLang="en-US" sz="1200" b="1">
                <a:solidFill>
                  <a:srgbClr val="000000"/>
                </a:solidFill>
              </a:rPr>
              <a:t>by Roger S. Pressman</a:t>
            </a:r>
            <a:endParaRPr lang="en-US" altLang="en-US" sz="1800">
              <a:solidFill>
                <a:srgbClr val="000000"/>
              </a:solidFill>
            </a:endParaRPr>
          </a:p>
          <a:p>
            <a:pPr eaLnBrk="0" fontAlgn="base" hangingPunct="0">
              <a:spcBef>
                <a:spcPct val="0"/>
              </a:spcBef>
              <a:spcAft>
                <a:spcPct val="0"/>
              </a:spcAft>
            </a:pPr>
            <a:endParaRPr lang="en-US" altLang="en-US" sz="1800" b="1" i="1">
              <a:solidFill>
                <a:srgbClr val="003366"/>
              </a:solidFill>
            </a:endParaRPr>
          </a:p>
          <a:p>
            <a:pPr eaLnBrk="0" fontAlgn="base" hangingPunct="0">
              <a:spcBef>
                <a:spcPct val="0"/>
              </a:spcBef>
              <a:spcAft>
                <a:spcPct val="0"/>
              </a:spcAft>
            </a:pPr>
            <a:r>
              <a:rPr lang="en-US" altLang="en-US" sz="1800" b="1" i="1">
                <a:solidFill>
                  <a:srgbClr val="003366"/>
                </a:solidFill>
              </a:rPr>
              <a:t>For non-profit educational use only</a:t>
            </a:r>
            <a:endParaRPr lang="en-US" altLang="en-US" sz="1800" b="1">
              <a:solidFill>
                <a:srgbClr val="000000"/>
              </a:solidFill>
            </a:endParaRPr>
          </a:p>
          <a:p>
            <a:pPr eaLnBrk="0" fontAlgn="base" hangingPunct="0">
              <a:spcBef>
                <a:spcPct val="0"/>
              </a:spcBef>
              <a:spcAft>
                <a:spcPct val="0"/>
              </a:spcAft>
            </a:pPr>
            <a:endParaRPr lang="en-US" altLang="en-US" sz="1400">
              <a:solidFill>
                <a:srgbClr val="000000"/>
              </a:solidFill>
            </a:endParaRPr>
          </a:p>
          <a:p>
            <a:pPr eaLnBrk="0" fontAlgn="base" hangingPunct="0">
              <a:spcBef>
                <a:spcPct val="0"/>
              </a:spcBef>
              <a:spcAft>
                <a:spcPct val="0"/>
              </a:spcAft>
            </a:pPr>
            <a:r>
              <a:rPr lang="en-US" altLang="en-US" sz="1200">
                <a:solidFill>
                  <a:srgbClr val="000000"/>
                </a:solidFill>
              </a:rPr>
              <a:t>May be reproduced ONLY for student use at the university level when used in conjunction with </a:t>
            </a:r>
            <a:r>
              <a:rPr lang="en-US" altLang="en-US" sz="1200" i="1">
                <a:solidFill>
                  <a:srgbClr val="000000"/>
                </a:solidFill>
              </a:rPr>
              <a:t>Software Engineering: A Practitioner's Approach, 8/e. </a:t>
            </a:r>
            <a:r>
              <a:rPr lang="en-US" altLang="en-US" sz="1200">
                <a:solidFill>
                  <a:srgbClr val="000000"/>
                </a:solidFill>
              </a:rPr>
              <a:t>Any other reproduction or use is prohibited without the express written permission of the author.</a:t>
            </a:r>
          </a:p>
          <a:p>
            <a:pPr eaLnBrk="0" fontAlgn="base" hangingPunct="0">
              <a:spcBef>
                <a:spcPct val="0"/>
              </a:spcBef>
              <a:spcAft>
                <a:spcPct val="0"/>
              </a:spcAft>
            </a:pPr>
            <a:endParaRPr lang="en-US" altLang="en-US" sz="1200">
              <a:solidFill>
                <a:srgbClr val="000000"/>
              </a:solidFill>
            </a:endParaRPr>
          </a:p>
          <a:p>
            <a:pPr eaLnBrk="0" fontAlgn="base" hangingPunct="0">
              <a:spcBef>
                <a:spcPct val="0"/>
              </a:spcBef>
              <a:spcAft>
                <a:spcPct val="0"/>
              </a:spcAft>
            </a:pPr>
            <a:r>
              <a:rPr lang="en-US" altLang="en-US" sz="1200">
                <a:solidFill>
                  <a:srgbClr val="000000"/>
                </a:solidFill>
              </a:rPr>
              <a:t>All copyright information MUST appear if these slides are posted on a website for student use.</a:t>
            </a:r>
          </a:p>
        </p:txBody>
      </p:sp>
    </p:spTree>
    <p:extLst>
      <p:ext uri="{BB962C8B-B14F-4D97-AF65-F5344CB8AC3E}">
        <p14:creationId xmlns:p14="http://schemas.microsoft.com/office/powerpoint/2010/main" val="1027305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13"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B9227BF-7942-4357-AEAE-51DD97D15429}" type="slidenum">
              <a:rPr lang="en-US" altLang="en-US" sz="1000">
                <a:latin typeface="Helvetica" panose="020B0604020202020204" pitchFamily="34" charset="0"/>
              </a:rPr>
              <a:pPr/>
              <a:t>8</a:t>
            </a:fld>
            <a:endParaRPr lang="en-US" altLang="en-US" sz="1000">
              <a:latin typeface="Helvetica" panose="020B0604020202020204" pitchFamily="34" charset="0"/>
            </a:endParaRPr>
          </a:p>
        </p:txBody>
      </p:sp>
      <p:sp>
        <p:nvSpPr>
          <p:cNvPr id="6148" name="Rectangle 2"/>
          <p:cNvSpPr>
            <a:spLocks noGrp="1" noChangeArrowheads="1"/>
          </p:cNvSpPr>
          <p:nvPr>
            <p:ph type="title"/>
          </p:nvPr>
        </p:nvSpPr>
        <p:spPr>
          <a:xfrm>
            <a:off x="2743201" y="990600"/>
            <a:ext cx="5421313" cy="660400"/>
          </a:xfrm>
          <a:noFill/>
        </p:spPr>
        <p:txBody>
          <a:bodyPr vert="horz" wrap="square" lIns="63500" tIns="25400" rIns="63500" bIns="25400" numCol="1" anchor="t" anchorCtr="0" compatLnSpc="1">
            <a:prstTxWarp prst="textNoShape">
              <a:avLst/>
            </a:prstTxWarp>
            <a:spAutoFit/>
          </a:bodyPr>
          <a:lstStyle/>
          <a:p>
            <a:pPr eaLnBrk="1" hangingPunct="1"/>
            <a:r>
              <a:rPr lang="en-US" altLang="en-US"/>
              <a:t>A Layered Technology</a:t>
            </a:r>
          </a:p>
        </p:txBody>
      </p:sp>
      <p:sp>
        <p:nvSpPr>
          <p:cNvPr id="6149" name="Rectangle 3"/>
          <p:cNvSpPr>
            <a:spLocks noChangeArrowheads="1"/>
          </p:cNvSpPr>
          <p:nvPr/>
        </p:nvSpPr>
        <p:spPr bwMode="auto">
          <a:xfrm>
            <a:off x="4953001" y="5029201"/>
            <a:ext cx="3343863" cy="422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b="1" i="1">
                <a:solidFill>
                  <a:schemeClr val="folHlink"/>
                </a:solidFill>
                <a:latin typeface="Palatino" pitchFamily="-128" charset="0"/>
              </a:rPr>
              <a:t>Software Engineering</a:t>
            </a:r>
            <a:endParaRPr lang="en-US" altLang="en-US" b="1">
              <a:latin typeface="Palatino" pitchFamily="-128" charset="0"/>
            </a:endParaRPr>
          </a:p>
        </p:txBody>
      </p:sp>
      <p:sp>
        <p:nvSpPr>
          <p:cNvPr id="156676" name="Oval 4"/>
          <p:cNvSpPr>
            <a:spLocks noChangeArrowheads="1"/>
          </p:cNvSpPr>
          <p:nvPr/>
        </p:nvSpPr>
        <p:spPr bwMode="auto">
          <a:xfrm>
            <a:off x="2528888" y="3397251"/>
            <a:ext cx="7620000" cy="1285875"/>
          </a:xfrm>
          <a:prstGeom prst="ellipse">
            <a:avLst/>
          </a:prstGeom>
          <a:solidFill>
            <a:srgbClr val="01EA89"/>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7" name="Oval 5"/>
          <p:cNvSpPr>
            <a:spLocks noChangeArrowheads="1"/>
          </p:cNvSpPr>
          <p:nvPr/>
        </p:nvSpPr>
        <p:spPr bwMode="auto">
          <a:xfrm>
            <a:off x="2986088" y="2968625"/>
            <a:ext cx="6629400" cy="1200150"/>
          </a:xfrm>
          <a:prstGeom prst="ellipse">
            <a:avLst/>
          </a:prstGeom>
          <a:solidFill>
            <a:srgbClr val="BC3700"/>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8" name="Oval 6"/>
          <p:cNvSpPr>
            <a:spLocks noChangeArrowheads="1"/>
          </p:cNvSpPr>
          <p:nvPr/>
        </p:nvSpPr>
        <p:spPr bwMode="auto">
          <a:xfrm>
            <a:off x="3519488" y="2511425"/>
            <a:ext cx="5486400" cy="1028700"/>
          </a:xfrm>
          <a:prstGeom prst="ellipse">
            <a:avLst/>
          </a:prstGeom>
          <a:solidFill>
            <a:schemeClr val="tx2"/>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9" name="Oval 7"/>
          <p:cNvSpPr>
            <a:spLocks noChangeArrowheads="1"/>
          </p:cNvSpPr>
          <p:nvPr/>
        </p:nvSpPr>
        <p:spPr bwMode="auto">
          <a:xfrm>
            <a:off x="3900488" y="2282825"/>
            <a:ext cx="4724400" cy="685800"/>
          </a:xfrm>
          <a:prstGeom prst="ellipse">
            <a:avLst/>
          </a:prstGeom>
          <a:solidFill>
            <a:srgbClr val="790015"/>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80" name="Rectangle 8"/>
          <p:cNvSpPr>
            <a:spLocks noChangeArrowheads="1"/>
          </p:cNvSpPr>
          <p:nvPr/>
        </p:nvSpPr>
        <p:spPr bwMode="auto">
          <a:xfrm>
            <a:off x="5181601" y="4238626"/>
            <a:ext cx="2232983" cy="397545"/>
          </a:xfrm>
          <a:prstGeom prst="rect">
            <a:avLst/>
          </a:prstGeom>
          <a:noFill/>
          <a:ln w="12700">
            <a:noFill/>
            <a:miter lim="800000"/>
            <a:headEnd/>
            <a:tailEnd/>
          </a:ln>
          <a:effectLst/>
        </p:spPr>
        <p:txBody>
          <a:bodyPr wrap="none" lIns="90487" tIns="44450" rIns="90487" bIns="44450">
            <a:spAutoFit/>
          </a:bodyPr>
          <a:lstStyle/>
          <a:p>
            <a:pPr>
              <a:defRPr/>
            </a:pPr>
            <a:r>
              <a:rPr lang="en-US" sz="2000" b="1">
                <a:effectLst>
                  <a:outerShdw blurRad="38100" dist="38100" dir="2700000" algn="tl">
                    <a:srgbClr val="FFFFFF"/>
                  </a:outerShdw>
                </a:effectLst>
                <a:latin typeface="Palatino" pitchFamily="-128" charset="0"/>
                <a:ea typeface="ＭＳ Ｐゴシック" pitchFamily="-128" charset="-128"/>
              </a:rPr>
              <a:t>a “quality” focus</a:t>
            </a:r>
          </a:p>
        </p:txBody>
      </p:sp>
      <p:sp>
        <p:nvSpPr>
          <p:cNvPr id="156681" name="Rectangle 9"/>
          <p:cNvSpPr>
            <a:spLocks noChangeArrowheads="1"/>
          </p:cNvSpPr>
          <p:nvPr/>
        </p:nvSpPr>
        <p:spPr bwMode="auto">
          <a:xfrm>
            <a:off x="5283200" y="3638551"/>
            <a:ext cx="1992532"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process model</a:t>
            </a:r>
          </a:p>
        </p:txBody>
      </p:sp>
      <p:sp>
        <p:nvSpPr>
          <p:cNvPr id="156682" name="Rectangle 10"/>
          <p:cNvSpPr>
            <a:spLocks noChangeArrowheads="1"/>
          </p:cNvSpPr>
          <p:nvPr/>
        </p:nvSpPr>
        <p:spPr bwMode="auto">
          <a:xfrm>
            <a:off x="5638801" y="3038476"/>
            <a:ext cx="1251945"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methods</a:t>
            </a:r>
          </a:p>
        </p:txBody>
      </p:sp>
      <p:sp>
        <p:nvSpPr>
          <p:cNvPr id="156683" name="Rectangle 11"/>
          <p:cNvSpPr>
            <a:spLocks noChangeArrowheads="1"/>
          </p:cNvSpPr>
          <p:nvPr/>
        </p:nvSpPr>
        <p:spPr bwMode="auto">
          <a:xfrm>
            <a:off x="5943600" y="2438401"/>
            <a:ext cx="795088"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tools</a:t>
            </a:r>
          </a:p>
        </p:txBody>
      </p:sp>
    </p:spTree>
    <p:extLst>
      <p:ext uri="{BB962C8B-B14F-4D97-AF65-F5344CB8AC3E}">
        <p14:creationId xmlns:p14="http://schemas.microsoft.com/office/powerpoint/2010/main" val="349481516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9D4CB74-E164-49CC-B21F-49C433496077}" type="slidenum">
              <a:rPr lang="en-US" altLang="en-US" sz="1000">
                <a:latin typeface="Helvetica" panose="020B0604020202020204" pitchFamily="34" charset="0"/>
              </a:rPr>
              <a:pPr/>
              <a:t>9</a:t>
            </a:fld>
            <a:endParaRPr lang="en-US" altLang="en-US" sz="1000">
              <a:latin typeface="Helvetica" panose="020B0604020202020204" pitchFamily="34" charset="0"/>
            </a:endParaRPr>
          </a:p>
        </p:txBody>
      </p:sp>
      <p:sp>
        <p:nvSpPr>
          <p:cNvPr id="9220" name="Rectangle 3"/>
          <p:cNvSpPr>
            <a:spLocks noGrp="1" noChangeArrowheads="1"/>
          </p:cNvSpPr>
          <p:nvPr>
            <p:ph type="title"/>
          </p:nvPr>
        </p:nvSpPr>
        <p:spPr>
          <a:xfrm>
            <a:off x="2819400" y="1143001"/>
            <a:ext cx="4383088" cy="633413"/>
          </a:xfrm>
        </p:spPr>
        <p:txBody>
          <a:bodyPr/>
          <a:lstStyle/>
          <a:p>
            <a:pPr eaLnBrk="1" hangingPunct="1"/>
            <a:r>
              <a:rPr lang="en-US" altLang="en-US"/>
              <a:t>Umbrella Activities</a:t>
            </a:r>
          </a:p>
        </p:txBody>
      </p:sp>
      <p:sp>
        <p:nvSpPr>
          <p:cNvPr id="9221" name="Rectangle 4"/>
          <p:cNvSpPr>
            <a:spLocks noGrp="1" noChangeArrowheads="1"/>
          </p:cNvSpPr>
          <p:nvPr>
            <p:ph type="body" idx="1"/>
          </p:nvPr>
        </p:nvSpPr>
        <p:spPr>
          <a:xfrm>
            <a:off x="3276600" y="1828801"/>
            <a:ext cx="6508750" cy="4075113"/>
          </a:xfrm>
          <a:noFill/>
        </p:spPr>
        <p:txBody>
          <a:bodyPr vert="horz" wrap="square" lIns="90487" tIns="44450" rIns="90487" bIns="44450" numCol="1" anchor="t" anchorCtr="0" compatLnSpc="1">
            <a:prstTxWarp prst="textNoShape">
              <a:avLst/>
            </a:prstTxWarp>
          </a:bodyPr>
          <a:lstStyle/>
          <a:p>
            <a:pPr marL="285750" indent="-285750" eaLnBrk="1" hangingPunct="1"/>
            <a:r>
              <a:rPr lang="en-US" altLang="en-US"/>
              <a:t>Software project tracking and control</a:t>
            </a:r>
          </a:p>
          <a:p>
            <a:pPr marL="285750" indent="-285750" eaLnBrk="1" hangingPunct="1"/>
            <a:r>
              <a:rPr lang="en-US" altLang="en-US"/>
              <a:t>Risk management</a:t>
            </a:r>
          </a:p>
          <a:p>
            <a:pPr marL="285750" indent="-285750" eaLnBrk="1" hangingPunct="1"/>
            <a:r>
              <a:rPr lang="en-US" altLang="en-US"/>
              <a:t>Software quality assurance</a:t>
            </a:r>
          </a:p>
          <a:p>
            <a:pPr marL="285750" indent="-285750" eaLnBrk="1" hangingPunct="1"/>
            <a:r>
              <a:rPr lang="en-US" altLang="en-US"/>
              <a:t>Technical reviews</a:t>
            </a:r>
          </a:p>
          <a:p>
            <a:pPr marL="285750" indent="-285750" eaLnBrk="1" hangingPunct="1"/>
            <a:r>
              <a:rPr lang="en-US" altLang="en-US"/>
              <a:t>Measurement</a:t>
            </a:r>
          </a:p>
          <a:p>
            <a:pPr marL="285750" indent="-285750" eaLnBrk="1" hangingPunct="1"/>
            <a:r>
              <a:rPr lang="en-US" altLang="en-US"/>
              <a:t>Software configuration management</a:t>
            </a:r>
          </a:p>
          <a:p>
            <a:pPr marL="285750" indent="-285750" eaLnBrk="1" hangingPunct="1"/>
            <a:r>
              <a:rPr lang="en-US" altLang="en-US"/>
              <a:t>Reusability management</a:t>
            </a:r>
          </a:p>
          <a:p>
            <a:pPr marL="285750" indent="-285750" eaLnBrk="1" hangingPunct="1"/>
            <a:r>
              <a:rPr lang="en-US" altLang="en-US"/>
              <a:t>Work product preparation and production</a:t>
            </a:r>
          </a:p>
        </p:txBody>
      </p:sp>
    </p:spTree>
    <p:extLst>
      <p:ext uri="{BB962C8B-B14F-4D97-AF65-F5344CB8AC3E}">
        <p14:creationId xmlns:p14="http://schemas.microsoft.com/office/powerpoint/2010/main" val="2993449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84252AD-DCE4-4493-9BE3-3159AB60FC0C}" type="slidenum">
              <a:rPr lang="en-US" altLang="en-US" sz="1000">
                <a:latin typeface="Helvetica" panose="020B0604020202020204" pitchFamily="34" charset="0"/>
              </a:rPr>
              <a:pPr/>
              <a:t>10</a:t>
            </a:fld>
            <a:endParaRPr lang="en-US" altLang="en-US" sz="1000">
              <a:latin typeface="Helvetica" panose="020B0604020202020204" pitchFamily="34" charset="0"/>
            </a:endParaRPr>
          </a:p>
        </p:txBody>
      </p:sp>
      <p:sp>
        <p:nvSpPr>
          <p:cNvPr id="16388" name="Rectangle 2"/>
          <p:cNvSpPr>
            <a:spLocks noGrp="1" noChangeArrowheads="1"/>
          </p:cNvSpPr>
          <p:nvPr>
            <p:ph type="title"/>
          </p:nvPr>
        </p:nvSpPr>
        <p:spPr/>
        <p:txBody>
          <a:bodyPr/>
          <a:lstStyle/>
          <a:p>
            <a:pPr eaLnBrk="1" hangingPunct="1"/>
            <a:r>
              <a:rPr lang="en-US" altLang="en-US"/>
              <a:t>Hooker’s General Principles</a:t>
            </a:r>
          </a:p>
        </p:txBody>
      </p:sp>
      <p:sp>
        <p:nvSpPr>
          <p:cNvPr id="16389" name="Rectangle 3"/>
          <p:cNvSpPr>
            <a:spLocks noGrp="1" noChangeArrowheads="1"/>
          </p:cNvSpPr>
          <p:nvPr>
            <p:ph type="body" idx="1"/>
          </p:nvPr>
        </p:nvSpPr>
        <p:spPr>
          <a:xfrm>
            <a:off x="3352800" y="2057400"/>
            <a:ext cx="6553200" cy="3429000"/>
          </a:xfrm>
        </p:spPr>
        <p:txBody>
          <a:bodyPr/>
          <a:lstStyle/>
          <a:p>
            <a:pPr eaLnBrk="1" hangingPunct="1">
              <a:spcBef>
                <a:spcPts val="600"/>
              </a:spcBef>
            </a:pPr>
            <a:r>
              <a:rPr lang="en-US" altLang="en-US">
                <a:latin typeface="Palatino" pitchFamily="-128" charset="0"/>
              </a:rPr>
              <a:t>1: </a:t>
            </a:r>
            <a:r>
              <a:rPr lang="en-US" altLang="en-US" i="1">
                <a:latin typeface="Palatino" pitchFamily="-128" charset="0"/>
              </a:rPr>
              <a:t>The Reason It All Exists</a:t>
            </a:r>
          </a:p>
          <a:p>
            <a:pPr eaLnBrk="1" hangingPunct="1">
              <a:spcBef>
                <a:spcPts val="600"/>
              </a:spcBef>
            </a:pPr>
            <a:r>
              <a:rPr lang="en-US" altLang="en-US">
                <a:solidFill>
                  <a:srgbClr val="000000"/>
                </a:solidFill>
                <a:latin typeface="Palatino" pitchFamily="-128" charset="0"/>
              </a:rPr>
              <a:t>2: </a:t>
            </a:r>
            <a:r>
              <a:rPr lang="en-US" altLang="en-US" i="1">
                <a:solidFill>
                  <a:srgbClr val="000000"/>
                </a:solidFill>
                <a:latin typeface="Palatino" pitchFamily="-128" charset="0"/>
              </a:rPr>
              <a:t>KISS (Keep It Simple, Stupid!)</a:t>
            </a:r>
          </a:p>
          <a:p>
            <a:pPr eaLnBrk="1" hangingPunct="1">
              <a:spcBef>
                <a:spcPts val="600"/>
              </a:spcBef>
            </a:pPr>
            <a:r>
              <a:rPr lang="en-US" altLang="en-US">
                <a:solidFill>
                  <a:srgbClr val="000000"/>
                </a:solidFill>
                <a:latin typeface="Palatino" pitchFamily="-128" charset="0"/>
              </a:rPr>
              <a:t>3: </a:t>
            </a:r>
            <a:r>
              <a:rPr lang="en-US" altLang="en-US" i="1">
                <a:solidFill>
                  <a:srgbClr val="000000"/>
                </a:solidFill>
                <a:latin typeface="Palatino" pitchFamily="-128" charset="0"/>
              </a:rPr>
              <a:t>Maintain the Vision</a:t>
            </a:r>
            <a:endParaRPr lang="en-US" altLang="en-US">
              <a:solidFill>
                <a:srgbClr val="000000"/>
              </a:solidFill>
              <a:latin typeface="Palatino" pitchFamily="-128" charset="0"/>
            </a:endParaRPr>
          </a:p>
          <a:p>
            <a:pPr eaLnBrk="1" hangingPunct="1">
              <a:spcBef>
                <a:spcPts val="600"/>
              </a:spcBef>
            </a:pPr>
            <a:r>
              <a:rPr lang="en-US" altLang="en-US">
                <a:solidFill>
                  <a:srgbClr val="000000"/>
                </a:solidFill>
                <a:latin typeface="Palatino" pitchFamily="-128" charset="0"/>
              </a:rPr>
              <a:t>4: </a:t>
            </a:r>
            <a:r>
              <a:rPr lang="en-US" altLang="en-US" i="1">
                <a:solidFill>
                  <a:srgbClr val="000000"/>
                </a:solidFill>
                <a:latin typeface="Palatino" pitchFamily="-128" charset="0"/>
              </a:rPr>
              <a:t>What You Produce, Others Will Consume</a:t>
            </a:r>
            <a:r>
              <a:rPr lang="en-US" altLang="en-US">
                <a:solidFill>
                  <a:srgbClr val="000000"/>
                </a:solidFill>
                <a:latin typeface="Palatino" pitchFamily="-128" charset="0"/>
              </a:rPr>
              <a:t> </a:t>
            </a:r>
          </a:p>
          <a:p>
            <a:pPr eaLnBrk="1" hangingPunct="1">
              <a:spcBef>
                <a:spcPts val="600"/>
              </a:spcBef>
            </a:pPr>
            <a:r>
              <a:rPr lang="en-US" altLang="en-US">
                <a:solidFill>
                  <a:srgbClr val="000000"/>
                </a:solidFill>
                <a:latin typeface="Palatino" pitchFamily="-128" charset="0"/>
              </a:rPr>
              <a:t>5: </a:t>
            </a:r>
            <a:r>
              <a:rPr lang="en-US" altLang="en-US" i="1">
                <a:solidFill>
                  <a:srgbClr val="000000"/>
                </a:solidFill>
                <a:latin typeface="Palatino" pitchFamily="-128" charset="0"/>
              </a:rPr>
              <a:t>Be Open to the Future </a:t>
            </a:r>
            <a:r>
              <a:rPr lang="en-US" altLang="en-US">
                <a:solidFill>
                  <a:srgbClr val="000000"/>
                </a:solidFill>
                <a:latin typeface="Palatino" pitchFamily="-128" charset="0"/>
              </a:rPr>
              <a:t> </a:t>
            </a:r>
          </a:p>
          <a:p>
            <a:pPr eaLnBrk="1" hangingPunct="1">
              <a:spcBef>
                <a:spcPts val="600"/>
              </a:spcBef>
            </a:pPr>
            <a:r>
              <a:rPr lang="en-US" altLang="en-US">
                <a:latin typeface="Palatino" pitchFamily="-128" charset="0"/>
              </a:rPr>
              <a:t>6: </a:t>
            </a:r>
            <a:r>
              <a:rPr lang="en-US" altLang="en-US" i="1">
                <a:solidFill>
                  <a:srgbClr val="000000"/>
                </a:solidFill>
                <a:latin typeface="Palatino" pitchFamily="-128" charset="0"/>
              </a:rPr>
              <a:t>Plan Ahead for Reuse</a:t>
            </a:r>
          </a:p>
          <a:p>
            <a:pPr eaLnBrk="1" hangingPunct="1">
              <a:spcBef>
                <a:spcPts val="600"/>
              </a:spcBef>
            </a:pPr>
            <a:r>
              <a:rPr lang="en-US" altLang="en-US">
                <a:solidFill>
                  <a:srgbClr val="000000"/>
                </a:solidFill>
                <a:latin typeface="Palatino" pitchFamily="-128" charset="0"/>
              </a:rPr>
              <a:t>7</a:t>
            </a:r>
            <a:r>
              <a:rPr lang="en-US" altLang="en-US" i="1">
                <a:solidFill>
                  <a:srgbClr val="000000"/>
                </a:solidFill>
                <a:latin typeface="Palatino" pitchFamily="-128" charset="0"/>
              </a:rPr>
              <a:t>: Think!</a:t>
            </a:r>
            <a:endParaRPr lang="en-US" altLang="en-US" b="1" i="1">
              <a:solidFill>
                <a:srgbClr val="000000"/>
              </a:solidFill>
              <a:latin typeface="Palatino" pitchFamily="-128" charset="0"/>
            </a:endParaRPr>
          </a:p>
        </p:txBody>
      </p:sp>
    </p:spTree>
    <p:extLst>
      <p:ext uri="{BB962C8B-B14F-4D97-AF65-F5344CB8AC3E}">
        <p14:creationId xmlns:p14="http://schemas.microsoft.com/office/powerpoint/2010/main" val="2432159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433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DF795F42-F6C5-4C89-AEDC-D2F4E1C97DB1}" type="slidenum">
              <a:rPr lang="en-US" altLang="en-US" sz="1000"/>
              <a:pPr>
                <a:spcBef>
                  <a:spcPct val="0"/>
                </a:spcBef>
                <a:buClrTx/>
                <a:buSzTx/>
                <a:buFontTx/>
                <a:buNone/>
              </a:pPr>
              <a:t>11</a:t>
            </a:fld>
            <a:endParaRPr lang="en-US" altLang="en-US" sz="1000"/>
          </a:p>
        </p:txBody>
      </p:sp>
      <p:sp>
        <p:nvSpPr>
          <p:cNvPr id="14340" name="Rectangle 2"/>
          <p:cNvSpPr>
            <a:spLocks noGrp="1" noChangeArrowheads="1"/>
          </p:cNvSpPr>
          <p:nvPr>
            <p:ph type="title"/>
          </p:nvPr>
        </p:nvSpPr>
        <p:spPr/>
        <p:txBody>
          <a:bodyPr/>
          <a:lstStyle/>
          <a:p>
            <a:pPr eaLnBrk="1" hangingPunct="1"/>
            <a:r>
              <a:rPr lang="en-US" altLang="en-US"/>
              <a:t>Chapter 4 &amp; Chapter 5 Important Concepts</a:t>
            </a:r>
          </a:p>
        </p:txBody>
      </p:sp>
      <p:sp>
        <p:nvSpPr>
          <p:cNvPr id="14341" name="Rectangle 3"/>
          <p:cNvSpPr>
            <a:spLocks noGrp="1" noChangeArrowheads="1"/>
          </p:cNvSpPr>
          <p:nvPr>
            <p:ph type="body" idx="1"/>
          </p:nvPr>
        </p:nvSpPr>
        <p:spPr/>
        <p:txBody>
          <a:bodyPr/>
          <a:lstStyle/>
          <a:p>
            <a:pPr eaLnBrk="1" hangingPunct="1"/>
            <a:r>
              <a:rPr lang="en-US" altLang="en-US" b="1">
                <a:solidFill>
                  <a:schemeClr val="folHlink"/>
                </a:solidFill>
              </a:rPr>
              <a:t>Process Models</a:t>
            </a:r>
          </a:p>
        </p:txBody>
      </p:sp>
      <p:sp>
        <p:nvSpPr>
          <p:cNvPr id="14342" name="Text Box 8"/>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r>
              <a:rPr lang="en-US" altLang="en-US" sz="1800" i="1">
                <a:solidFill>
                  <a:schemeClr val="tx2"/>
                </a:solidFill>
              </a:rPr>
              <a:t>Slide Set to accompany</a:t>
            </a:r>
            <a:br>
              <a:rPr lang="en-US" altLang="en-US" sz="3200" i="1">
                <a:solidFill>
                  <a:schemeClr val="tx2"/>
                </a:solidFill>
              </a:rPr>
            </a:br>
            <a:r>
              <a:rPr lang="en-US" altLang="en-US" sz="2000" i="1">
                <a:solidFill>
                  <a:schemeClr val="tx2"/>
                </a:solidFill>
              </a:rPr>
              <a:t>Software Engineering: A Practitioner’s Approach, 8/e</a:t>
            </a:r>
            <a:r>
              <a:rPr lang="en-US" altLang="en-US" i="1">
                <a:solidFill>
                  <a:schemeClr val="tx2"/>
                </a:solidFill>
              </a:rPr>
              <a:t> </a:t>
            </a:r>
          </a:p>
          <a:p>
            <a:pPr>
              <a:spcBef>
                <a:spcPct val="0"/>
              </a:spcBef>
              <a:buClrTx/>
              <a:buSzTx/>
              <a:buFontTx/>
              <a:buNone/>
            </a:pPr>
            <a:r>
              <a:rPr lang="en-US" altLang="en-US" sz="1600" b="1">
                <a:latin typeface="Arial" panose="020B0604020202020204" pitchFamily="34" charset="0"/>
              </a:rPr>
              <a:t>by Roger S. Pressman and Bruce R. Maxim</a:t>
            </a:r>
            <a:endParaRPr lang="en-US" altLang="en-US" sz="1200" b="1">
              <a:latin typeface="Arial" panose="020B0604020202020204" pitchFamily="34" charset="0"/>
            </a:endParaRPr>
          </a:p>
          <a:p>
            <a:pPr>
              <a:spcBef>
                <a:spcPct val="0"/>
              </a:spcBef>
              <a:buClrTx/>
              <a:buSzTx/>
              <a:buFontTx/>
              <a:buNone/>
            </a:pPr>
            <a:endParaRPr lang="en-US" altLang="en-US" sz="1200" b="1">
              <a:latin typeface="Arial" panose="020B0604020202020204" pitchFamily="34" charset="0"/>
            </a:endParaRPr>
          </a:p>
          <a:p>
            <a:pPr>
              <a:spcBef>
                <a:spcPct val="0"/>
              </a:spcBef>
              <a:buClrTx/>
              <a:buSzTx/>
              <a:buFontTx/>
              <a:buNone/>
            </a:pPr>
            <a:r>
              <a:rPr lang="en-US" altLang="en-US" sz="1200" b="1">
                <a:latin typeface="Arial" panose="020B0604020202020204" pitchFamily="34" charset="0"/>
              </a:rPr>
              <a:t>Slides copyright © 1996, 2001, 2005, 2009, 2014</a:t>
            </a:r>
            <a:r>
              <a:rPr lang="en-US" altLang="en-US" sz="1800">
                <a:latin typeface="Arial" panose="020B0604020202020204" pitchFamily="34" charset="0"/>
              </a:rPr>
              <a:t> </a:t>
            </a:r>
            <a:r>
              <a:rPr lang="en-US" altLang="en-US" sz="1200" b="1">
                <a:latin typeface="Arial" panose="020B0604020202020204" pitchFamily="34" charset="0"/>
              </a:rPr>
              <a:t>by Roger S. Pressman</a:t>
            </a:r>
            <a:endParaRPr lang="en-US" altLang="en-US" sz="1800">
              <a:latin typeface="Arial" panose="020B0604020202020204" pitchFamily="34" charset="0"/>
            </a:endParaRPr>
          </a:p>
          <a:p>
            <a:pPr>
              <a:spcBef>
                <a:spcPct val="0"/>
              </a:spcBef>
              <a:buClrTx/>
              <a:buSzTx/>
              <a:buFontTx/>
              <a:buNone/>
            </a:pPr>
            <a:endParaRPr lang="en-US" altLang="en-US" sz="1800" b="1" i="1">
              <a:solidFill>
                <a:schemeClr val="tx2"/>
              </a:solidFill>
              <a:latin typeface="Arial" panose="020B0604020202020204" pitchFamily="34" charset="0"/>
            </a:endParaRPr>
          </a:p>
          <a:p>
            <a:pPr>
              <a:spcBef>
                <a:spcPct val="0"/>
              </a:spcBef>
              <a:buClrTx/>
              <a:buSzTx/>
              <a:buFontTx/>
              <a:buNone/>
            </a:pPr>
            <a:r>
              <a:rPr lang="en-US" altLang="en-US" sz="1800" b="1" i="1">
                <a:solidFill>
                  <a:schemeClr val="tx2"/>
                </a:solidFill>
                <a:latin typeface="Arial" panose="020B0604020202020204" pitchFamily="34" charset="0"/>
              </a:rPr>
              <a:t>For non-profit educational use only</a:t>
            </a:r>
            <a:endParaRPr lang="en-US" altLang="en-US" sz="1800" b="1">
              <a:latin typeface="Arial" panose="020B0604020202020204" pitchFamily="34" charset="0"/>
            </a:endParaRPr>
          </a:p>
          <a:p>
            <a:pPr>
              <a:spcBef>
                <a:spcPct val="0"/>
              </a:spcBef>
              <a:buClrTx/>
              <a:buSzTx/>
              <a:buFontTx/>
              <a:buNone/>
            </a:pPr>
            <a:endParaRPr lang="en-US" altLang="en-US" sz="14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May be reproduced ONLY for student use at the university level when used in conjunction with </a:t>
            </a:r>
            <a:r>
              <a:rPr lang="en-US" altLang="en-US" sz="1200" i="1">
                <a:latin typeface="Arial" panose="020B0604020202020204" pitchFamily="34" charset="0"/>
              </a:rPr>
              <a:t>Software Engineering: A Practitioner's Approach, 8/e. </a:t>
            </a:r>
            <a:r>
              <a:rPr lang="en-US" altLang="en-US" sz="1200">
                <a:latin typeface="Arial" panose="020B0604020202020204" pitchFamily="34" charset="0"/>
              </a:rPr>
              <a:t>Any other reproduction or use is prohibited without the express written permission of the author.</a:t>
            </a:r>
          </a:p>
          <a:p>
            <a:pPr>
              <a:spcBef>
                <a:spcPct val="0"/>
              </a:spcBef>
              <a:buClrTx/>
              <a:buSzTx/>
              <a:buFontTx/>
              <a:buNone/>
            </a:pPr>
            <a:endParaRPr lang="en-US" altLang="en-US" sz="12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All copyright information MUST appear if these slides are posted on a website for student use.</a:t>
            </a:r>
          </a:p>
        </p:txBody>
      </p:sp>
    </p:spTree>
    <p:extLst>
      <p:ext uri="{BB962C8B-B14F-4D97-AF65-F5344CB8AC3E}">
        <p14:creationId xmlns:p14="http://schemas.microsoft.com/office/powerpoint/2010/main" val="2789016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638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6B371AE1-2344-43A9-BB56-4DB3E06DBEB6}" type="slidenum">
              <a:rPr lang="en-US" altLang="en-US" sz="1000"/>
              <a:pPr>
                <a:spcBef>
                  <a:spcPct val="0"/>
                </a:spcBef>
                <a:buClrTx/>
                <a:buSzTx/>
                <a:buFontTx/>
                <a:buNone/>
              </a:pPr>
              <a:t>12</a:t>
            </a:fld>
            <a:endParaRPr lang="en-US" altLang="en-US" sz="1000"/>
          </a:p>
        </p:txBody>
      </p:sp>
      <p:sp>
        <p:nvSpPr>
          <p:cNvPr id="16388" name="Rectangle 2"/>
          <p:cNvSpPr>
            <a:spLocks noGrp="1" noChangeArrowheads="1"/>
          </p:cNvSpPr>
          <p:nvPr>
            <p:ph type="title"/>
          </p:nvPr>
        </p:nvSpPr>
        <p:spPr>
          <a:xfrm>
            <a:off x="2743201" y="1066800"/>
            <a:ext cx="4719241" cy="666849"/>
          </a:xfrm>
          <a:noFill/>
        </p:spPr>
        <p:txBody>
          <a:bodyPr vert="horz" wrap="none" lIns="63500" tIns="25400" rIns="63500" bIns="25400" numCol="1" anchor="t" anchorCtr="0" compatLnSpc="1">
            <a:prstTxWarp prst="textNoShape">
              <a:avLst/>
            </a:prstTxWarp>
            <a:spAutoFit/>
          </a:bodyPr>
          <a:lstStyle/>
          <a:p>
            <a:pPr eaLnBrk="1" hangingPunct="1"/>
            <a:r>
              <a:rPr lang="en-US" altLang="en-US"/>
              <a:t>The Waterfall Model</a:t>
            </a:r>
          </a:p>
        </p:txBody>
      </p:sp>
      <p:pic>
        <p:nvPicPr>
          <p:cNvPr id="1638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838" y="2085975"/>
            <a:ext cx="7899400" cy="1900238"/>
          </a:xfrm>
          <a:prstGeom prst="rect">
            <a:avLst/>
          </a:prstGeom>
          <a:solidFill>
            <a:srgbClr val="96E3FE"/>
          </a:solidFill>
          <a:ln>
            <a:noFill/>
          </a:ln>
          <a:extLs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187258115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2048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BE156CDA-A8C5-4682-AE13-3216043587C9}" type="slidenum">
              <a:rPr lang="en-US" altLang="en-US" sz="1000"/>
              <a:pPr>
                <a:spcBef>
                  <a:spcPct val="0"/>
                </a:spcBef>
                <a:buClrTx/>
                <a:buSzTx/>
                <a:buFontTx/>
                <a:buNone/>
              </a:pPr>
              <a:t>13</a:t>
            </a:fld>
            <a:endParaRPr lang="en-US" altLang="en-US" sz="1000"/>
          </a:p>
        </p:txBody>
      </p:sp>
      <p:sp>
        <p:nvSpPr>
          <p:cNvPr id="20484" name="Rectangle 2"/>
          <p:cNvSpPr>
            <a:spLocks noGrp="1" noChangeArrowheads="1"/>
          </p:cNvSpPr>
          <p:nvPr>
            <p:ph type="title"/>
          </p:nvPr>
        </p:nvSpPr>
        <p:spPr>
          <a:xfrm>
            <a:off x="2743201" y="1066800"/>
            <a:ext cx="7299325" cy="660400"/>
          </a:xfrm>
          <a:noFill/>
        </p:spPr>
        <p:txBody>
          <a:bodyPr vert="horz" wrap="none" lIns="63500" tIns="25400" rIns="63500" bIns="25400" numCol="1" anchor="t" anchorCtr="0" compatLnSpc="1">
            <a:prstTxWarp prst="textNoShape">
              <a:avLst/>
            </a:prstTxWarp>
            <a:spAutoFit/>
          </a:bodyPr>
          <a:lstStyle/>
          <a:p>
            <a:pPr eaLnBrk="1" hangingPunct="1"/>
            <a:r>
              <a:rPr lang="en-US" altLang="en-US"/>
              <a:t>Evolutionary Models: The Spiral</a:t>
            </a:r>
          </a:p>
        </p:txBody>
      </p:sp>
      <p:pic>
        <p:nvPicPr>
          <p:cNvPr id="2048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828800"/>
            <a:ext cx="5651500" cy="4300538"/>
          </a:xfrm>
          <a:prstGeom prst="rect">
            <a:avLst/>
          </a:prstGeom>
          <a:solidFill>
            <a:srgbClr val="96E3FE"/>
          </a:solidFill>
          <a:ln>
            <a:noFill/>
          </a:ln>
          <a:extLs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94007709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560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363890D0-79B5-43B5-BE64-5566C2A78E50}" type="slidenum">
              <a:rPr lang="en-US" altLang="en-US" sz="1000"/>
              <a:pPr>
                <a:spcBef>
                  <a:spcPct val="0"/>
                </a:spcBef>
                <a:buClrTx/>
                <a:buSzTx/>
                <a:buFontTx/>
                <a:buNone/>
              </a:pPr>
              <a:t>14</a:t>
            </a:fld>
            <a:endParaRPr lang="en-US" altLang="en-US" sz="1000"/>
          </a:p>
        </p:txBody>
      </p:sp>
      <p:sp>
        <p:nvSpPr>
          <p:cNvPr id="25604" name="Rectangle 2"/>
          <p:cNvSpPr>
            <a:spLocks noGrp="1" noChangeArrowheads="1"/>
          </p:cNvSpPr>
          <p:nvPr>
            <p:ph type="title"/>
          </p:nvPr>
        </p:nvSpPr>
        <p:spPr>
          <a:xfrm>
            <a:off x="2743200" y="990601"/>
            <a:ext cx="7162800" cy="633413"/>
          </a:xfrm>
        </p:spPr>
        <p:txBody>
          <a:bodyPr/>
          <a:lstStyle/>
          <a:p>
            <a:pPr eaLnBrk="1" hangingPunct="1"/>
            <a:r>
              <a:rPr lang="en-US" altLang="en-US"/>
              <a:t>Agility and the Cost of Change</a:t>
            </a:r>
          </a:p>
        </p:txBody>
      </p:sp>
      <p:pic>
        <p:nvPicPr>
          <p:cNvPr id="25605" name="Picture 5" descr="Fig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0" y="2057400"/>
            <a:ext cx="5754688" cy="372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6038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662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C8B658BB-E873-4DE5-9122-F8D5862F715C}" type="slidenum">
              <a:rPr lang="en-US" altLang="en-US" sz="1000"/>
              <a:pPr>
                <a:spcBef>
                  <a:spcPct val="0"/>
                </a:spcBef>
                <a:buClrTx/>
                <a:buSzTx/>
                <a:buFontTx/>
                <a:buNone/>
              </a:pPr>
              <a:t>15</a:t>
            </a:fld>
            <a:endParaRPr lang="en-US" altLang="en-US" sz="1000"/>
          </a:p>
        </p:txBody>
      </p:sp>
      <p:sp>
        <p:nvSpPr>
          <p:cNvPr id="26628" name="Rectangle 2"/>
          <p:cNvSpPr>
            <a:spLocks noGrp="1" noChangeArrowheads="1"/>
          </p:cNvSpPr>
          <p:nvPr>
            <p:ph type="title"/>
          </p:nvPr>
        </p:nvSpPr>
        <p:spPr>
          <a:xfrm>
            <a:off x="2743201" y="1143001"/>
            <a:ext cx="5032375" cy="633413"/>
          </a:xfrm>
        </p:spPr>
        <p:txBody>
          <a:bodyPr/>
          <a:lstStyle/>
          <a:p>
            <a:pPr eaLnBrk="1" hangingPunct="1"/>
            <a:r>
              <a:rPr lang="en-US" altLang="en-US"/>
              <a:t>An Agile Process</a:t>
            </a:r>
          </a:p>
        </p:txBody>
      </p:sp>
      <p:sp>
        <p:nvSpPr>
          <p:cNvPr id="26629" name="Rectangle 3"/>
          <p:cNvSpPr>
            <a:spLocks noGrp="1" noChangeArrowheads="1"/>
          </p:cNvSpPr>
          <p:nvPr>
            <p:ph type="body" idx="1"/>
          </p:nvPr>
        </p:nvSpPr>
        <p:spPr>
          <a:xfrm>
            <a:off x="3300414" y="2057400"/>
            <a:ext cx="7367587" cy="3009900"/>
          </a:xfrm>
        </p:spPr>
        <p:txBody>
          <a:bodyPr/>
          <a:lstStyle/>
          <a:p>
            <a:pPr eaLnBrk="1" hangingPunct="1"/>
            <a:r>
              <a:rPr lang="en-US" altLang="en-US"/>
              <a:t>Is driven by customer descriptions of what is required (scenarios)</a:t>
            </a:r>
          </a:p>
          <a:p>
            <a:pPr eaLnBrk="1" hangingPunct="1"/>
            <a:r>
              <a:rPr lang="en-US" altLang="en-US"/>
              <a:t>Recognizes that plans are short-lived</a:t>
            </a:r>
          </a:p>
          <a:p>
            <a:pPr eaLnBrk="1" hangingPunct="1"/>
            <a:r>
              <a:rPr lang="en-US" altLang="en-US"/>
              <a:t>Develops software iteratively with a heavy emphasis on construction activities</a:t>
            </a:r>
          </a:p>
          <a:p>
            <a:pPr eaLnBrk="1" hangingPunct="1"/>
            <a:r>
              <a:rPr lang="en-US" altLang="en-US"/>
              <a:t>Delivers multiple ‘software increments’</a:t>
            </a:r>
          </a:p>
          <a:p>
            <a:pPr eaLnBrk="1" hangingPunct="1"/>
            <a:r>
              <a:rPr lang="en-US" altLang="en-US"/>
              <a:t>Adapts as changes occur</a:t>
            </a:r>
          </a:p>
        </p:txBody>
      </p:sp>
    </p:spTree>
    <p:extLst>
      <p:ext uri="{BB962C8B-B14F-4D97-AF65-F5344CB8AC3E}">
        <p14:creationId xmlns:p14="http://schemas.microsoft.com/office/powerpoint/2010/main" val="76624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765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CD8FB69-9B15-47CC-9F95-7D68182D5FC8}" type="slidenum">
              <a:rPr lang="en-US" altLang="en-US" sz="1000"/>
              <a:pPr>
                <a:spcBef>
                  <a:spcPct val="0"/>
                </a:spcBef>
                <a:buClrTx/>
                <a:buSzTx/>
                <a:buFontTx/>
                <a:buNone/>
              </a:pPr>
              <a:t>16</a:t>
            </a:fld>
            <a:endParaRPr lang="en-US" altLang="en-US" sz="1000"/>
          </a:p>
        </p:txBody>
      </p:sp>
      <p:sp>
        <p:nvSpPr>
          <p:cNvPr id="27652" name="Rectangle 2"/>
          <p:cNvSpPr>
            <a:spLocks noGrp="1" noChangeArrowheads="1"/>
          </p:cNvSpPr>
          <p:nvPr>
            <p:ph type="title"/>
          </p:nvPr>
        </p:nvSpPr>
        <p:spPr>
          <a:xfrm>
            <a:off x="2743201" y="1143001"/>
            <a:ext cx="7720013" cy="633413"/>
          </a:xfrm>
        </p:spPr>
        <p:txBody>
          <a:bodyPr/>
          <a:lstStyle/>
          <a:p>
            <a:pPr eaLnBrk="1" hangingPunct="1"/>
            <a:r>
              <a:rPr lang="en-US" altLang="en-US"/>
              <a:t>Extreme Programming (XP)</a:t>
            </a:r>
          </a:p>
        </p:txBody>
      </p:sp>
      <p:sp>
        <p:nvSpPr>
          <p:cNvPr id="27653" name="Rectangle 3"/>
          <p:cNvSpPr>
            <a:spLocks noGrp="1" noChangeArrowheads="1"/>
          </p:cNvSpPr>
          <p:nvPr>
            <p:ph type="body" idx="1"/>
          </p:nvPr>
        </p:nvSpPr>
        <p:spPr/>
        <p:txBody>
          <a:bodyPr/>
          <a:lstStyle/>
          <a:p>
            <a:pPr eaLnBrk="1" hangingPunct="1"/>
            <a:r>
              <a:rPr lang="en-US" altLang="en-US"/>
              <a:t>The most widely used agile process, originally proposed by Kent Beck</a:t>
            </a:r>
          </a:p>
          <a:p>
            <a:pPr eaLnBrk="1" hangingPunct="1"/>
            <a:r>
              <a:rPr lang="en-US" altLang="en-US"/>
              <a:t>XP Planning</a:t>
            </a:r>
          </a:p>
          <a:p>
            <a:pPr lvl="1" eaLnBrk="1" hangingPunct="1"/>
            <a:r>
              <a:rPr lang="en-US" altLang="en-US"/>
              <a:t>Begins with the creation of “</a:t>
            </a:r>
            <a:r>
              <a:rPr lang="en-US" altLang="en-US">
                <a:solidFill>
                  <a:schemeClr val="folHlink"/>
                </a:solidFill>
              </a:rPr>
              <a:t>user stories</a:t>
            </a:r>
            <a:r>
              <a:rPr lang="en-US" altLang="en-US"/>
              <a:t>”</a:t>
            </a:r>
          </a:p>
          <a:p>
            <a:pPr lvl="1" eaLnBrk="1" hangingPunct="1"/>
            <a:r>
              <a:rPr lang="en-US" altLang="en-US"/>
              <a:t>Agile team assesses each story and assigns a </a:t>
            </a:r>
            <a:r>
              <a:rPr lang="en-US" altLang="en-US">
                <a:solidFill>
                  <a:schemeClr val="folHlink"/>
                </a:solidFill>
              </a:rPr>
              <a:t>cost</a:t>
            </a:r>
            <a:endParaRPr lang="en-US" altLang="en-US"/>
          </a:p>
          <a:p>
            <a:pPr lvl="1" eaLnBrk="1" hangingPunct="1"/>
            <a:r>
              <a:rPr lang="en-US" altLang="en-US"/>
              <a:t>Stories are grouped to for a </a:t>
            </a:r>
            <a:r>
              <a:rPr lang="en-US" altLang="en-US">
                <a:solidFill>
                  <a:schemeClr val="folHlink"/>
                </a:solidFill>
              </a:rPr>
              <a:t>deliverable increment</a:t>
            </a:r>
            <a:endParaRPr lang="en-US" altLang="en-US"/>
          </a:p>
          <a:p>
            <a:pPr lvl="1" eaLnBrk="1" hangingPunct="1"/>
            <a:r>
              <a:rPr lang="en-US" altLang="en-US"/>
              <a:t>A </a:t>
            </a:r>
            <a:r>
              <a:rPr lang="en-US" altLang="en-US">
                <a:solidFill>
                  <a:schemeClr val="folHlink"/>
                </a:solidFill>
              </a:rPr>
              <a:t>commitment</a:t>
            </a:r>
            <a:r>
              <a:rPr lang="en-US" altLang="en-US"/>
              <a:t> is made on delivery date</a:t>
            </a:r>
          </a:p>
          <a:p>
            <a:pPr lvl="1" eaLnBrk="1" hangingPunct="1"/>
            <a:r>
              <a:rPr lang="en-US" altLang="en-US"/>
              <a:t>After the first increment “</a:t>
            </a:r>
            <a:r>
              <a:rPr lang="en-US" altLang="en-US">
                <a:solidFill>
                  <a:schemeClr val="folHlink"/>
                </a:solidFill>
              </a:rPr>
              <a:t>project velocity</a:t>
            </a:r>
            <a:r>
              <a:rPr lang="en-US" altLang="en-US"/>
              <a:t>” is used to help define subsequent delivery dates for other increments</a:t>
            </a:r>
          </a:p>
        </p:txBody>
      </p:sp>
    </p:spTree>
    <p:extLst>
      <p:ext uri="{BB962C8B-B14F-4D97-AF65-F5344CB8AC3E}">
        <p14:creationId xmlns:p14="http://schemas.microsoft.com/office/powerpoint/2010/main" val="1041558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867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ACEB9954-A165-4C8F-A9EE-5F3DA09435EE}" type="slidenum">
              <a:rPr lang="en-US" altLang="en-US" sz="1000"/>
              <a:pPr>
                <a:spcBef>
                  <a:spcPct val="0"/>
                </a:spcBef>
                <a:buClrTx/>
                <a:buSzTx/>
                <a:buFontTx/>
                <a:buNone/>
              </a:pPr>
              <a:t>17</a:t>
            </a:fld>
            <a:endParaRPr lang="en-US" altLang="en-US" sz="1000"/>
          </a:p>
        </p:txBody>
      </p:sp>
      <p:sp>
        <p:nvSpPr>
          <p:cNvPr id="28676" name="Rectangle 2"/>
          <p:cNvSpPr>
            <a:spLocks noGrp="1" noChangeArrowheads="1"/>
          </p:cNvSpPr>
          <p:nvPr>
            <p:ph type="title"/>
          </p:nvPr>
        </p:nvSpPr>
        <p:spPr>
          <a:xfrm>
            <a:off x="2667001" y="1143001"/>
            <a:ext cx="7350125" cy="633413"/>
          </a:xfrm>
        </p:spPr>
        <p:txBody>
          <a:bodyPr/>
          <a:lstStyle/>
          <a:p>
            <a:pPr eaLnBrk="1" hangingPunct="1"/>
            <a:r>
              <a:rPr lang="en-US" altLang="en-US"/>
              <a:t>Extreme Programming (XP)</a:t>
            </a:r>
          </a:p>
        </p:txBody>
      </p:sp>
      <p:sp>
        <p:nvSpPr>
          <p:cNvPr id="28677" name="Rectangle 3"/>
          <p:cNvSpPr>
            <a:spLocks noGrp="1" noChangeArrowheads="1"/>
          </p:cNvSpPr>
          <p:nvPr>
            <p:ph type="body" idx="1"/>
          </p:nvPr>
        </p:nvSpPr>
        <p:spPr>
          <a:xfrm>
            <a:off x="3505200" y="1981200"/>
            <a:ext cx="6934200" cy="4191000"/>
          </a:xfrm>
        </p:spPr>
        <p:txBody>
          <a:bodyPr/>
          <a:lstStyle/>
          <a:p>
            <a:pPr marL="285750" indent="-285750" eaLnBrk="1" hangingPunct="1">
              <a:lnSpc>
                <a:spcPct val="90000"/>
              </a:lnSpc>
            </a:pPr>
            <a:r>
              <a:rPr lang="en-US" altLang="en-US" sz="1600"/>
              <a:t>XP Design</a:t>
            </a:r>
          </a:p>
          <a:p>
            <a:pPr marL="685800" lvl="1" indent="-228600" eaLnBrk="1" hangingPunct="1">
              <a:lnSpc>
                <a:spcPct val="90000"/>
              </a:lnSpc>
            </a:pPr>
            <a:r>
              <a:rPr lang="en-US" altLang="en-US" sz="1600"/>
              <a:t>Follows the </a:t>
            </a:r>
            <a:r>
              <a:rPr lang="en-US" altLang="en-US" sz="1600">
                <a:solidFill>
                  <a:schemeClr val="folHlink"/>
                </a:solidFill>
              </a:rPr>
              <a:t>KIS principle</a:t>
            </a:r>
            <a:endParaRPr lang="en-US" altLang="en-US" sz="1600"/>
          </a:p>
          <a:p>
            <a:pPr marL="685800" lvl="1" indent="-228600" eaLnBrk="1" hangingPunct="1">
              <a:lnSpc>
                <a:spcPct val="90000"/>
              </a:lnSpc>
            </a:pPr>
            <a:r>
              <a:rPr lang="en-US" altLang="en-US" sz="1600"/>
              <a:t>Encourage the use of </a:t>
            </a:r>
            <a:r>
              <a:rPr lang="en-US" altLang="en-US" sz="1600">
                <a:solidFill>
                  <a:schemeClr val="folHlink"/>
                </a:solidFill>
              </a:rPr>
              <a:t>CRC cards</a:t>
            </a:r>
            <a:r>
              <a:rPr lang="en-US" altLang="en-US" sz="1600"/>
              <a:t> (see Chapter 8)</a:t>
            </a:r>
          </a:p>
          <a:p>
            <a:pPr marL="685800" lvl="1" indent="-228600" eaLnBrk="1" hangingPunct="1">
              <a:lnSpc>
                <a:spcPct val="90000"/>
              </a:lnSpc>
            </a:pPr>
            <a:r>
              <a:rPr lang="en-US" altLang="en-US" sz="1600"/>
              <a:t>For difficult design problems, suggests the creation of “</a:t>
            </a:r>
            <a:r>
              <a:rPr lang="en-US" altLang="en-US" sz="1600">
                <a:solidFill>
                  <a:schemeClr val="folHlink"/>
                </a:solidFill>
              </a:rPr>
              <a:t>spike solutions</a:t>
            </a:r>
            <a:r>
              <a:rPr lang="en-US" altLang="en-US" sz="1600"/>
              <a:t>”—a design prototype</a:t>
            </a:r>
          </a:p>
          <a:p>
            <a:pPr marL="685800" lvl="1" indent="-228600" eaLnBrk="1" hangingPunct="1">
              <a:lnSpc>
                <a:spcPct val="90000"/>
              </a:lnSpc>
            </a:pPr>
            <a:r>
              <a:rPr lang="en-US" altLang="en-US" sz="1600"/>
              <a:t>Encourages “</a:t>
            </a:r>
            <a:r>
              <a:rPr lang="en-US" altLang="en-US" sz="1600">
                <a:solidFill>
                  <a:schemeClr val="folHlink"/>
                </a:solidFill>
              </a:rPr>
              <a:t>refactoring</a:t>
            </a:r>
            <a:r>
              <a:rPr lang="en-US" altLang="en-US" sz="1600"/>
              <a:t>”—an iterative refinement of the internal program design</a:t>
            </a:r>
          </a:p>
          <a:p>
            <a:pPr marL="285750" indent="-285750" eaLnBrk="1" hangingPunct="1">
              <a:lnSpc>
                <a:spcPct val="90000"/>
              </a:lnSpc>
            </a:pPr>
            <a:r>
              <a:rPr lang="en-US" altLang="en-US" sz="1600"/>
              <a:t>XP Coding</a:t>
            </a:r>
          </a:p>
          <a:p>
            <a:pPr marL="685800" lvl="1" indent="-228600" eaLnBrk="1" hangingPunct="1">
              <a:lnSpc>
                <a:spcPct val="90000"/>
              </a:lnSpc>
            </a:pPr>
            <a:r>
              <a:rPr lang="en-US" altLang="en-US" sz="1600"/>
              <a:t>Recommends the </a:t>
            </a:r>
            <a:r>
              <a:rPr lang="en-US" altLang="en-US" sz="1600">
                <a:solidFill>
                  <a:schemeClr val="folHlink"/>
                </a:solidFill>
              </a:rPr>
              <a:t>construction of a unit test</a:t>
            </a:r>
            <a:r>
              <a:rPr lang="en-US" altLang="en-US" sz="1600"/>
              <a:t> for a store </a:t>
            </a:r>
            <a:r>
              <a:rPr lang="en-US" altLang="en-US" sz="1600" i="1"/>
              <a:t>before</a:t>
            </a:r>
            <a:r>
              <a:rPr lang="en-US" altLang="en-US" sz="1600"/>
              <a:t> coding commences</a:t>
            </a:r>
          </a:p>
          <a:p>
            <a:pPr marL="685800" lvl="1" indent="-228600" eaLnBrk="1" hangingPunct="1">
              <a:lnSpc>
                <a:spcPct val="90000"/>
              </a:lnSpc>
            </a:pPr>
            <a:r>
              <a:rPr lang="en-US" altLang="en-US" sz="1600"/>
              <a:t>Encourages “</a:t>
            </a:r>
            <a:r>
              <a:rPr lang="en-US" altLang="en-US" sz="1600">
                <a:solidFill>
                  <a:schemeClr val="folHlink"/>
                </a:solidFill>
              </a:rPr>
              <a:t>pair programming</a:t>
            </a:r>
            <a:r>
              <a:rPr lang="en-US" altLang="en-US" sz="1600"/>
              <a:t>”</a:t>
            </a:r>
          </a:p>
          <a:p>
            <a:pPr marL="285750" indent="-285750" eaLnBrk="1" hangingPunct="1">
              <a:lnSpc>
                <a:spcPct val="90000"/>
              </a:lnSpc>
            </a:pPr>
            <a:r>
              <a:rPr lang="en-US" altLang="en-US" sz="1600"/>
              <a:t>XP Testing</a:t>
            </a:r>
          </a:p>
          <a:p>
            <a:pPr marL="685800" lvl="1" indent="-228600" eaLnBrk="1" hangingPunct="1">
              <a:lnSpc>
                <a:spcPct val="90000"/>
              </a:lnSpc>
            </a:pPr>
            <a:r>
              <a:rPr lang="en-US" altLang="en-US" sz="1600"/>
              <a:t>All </a:t>
            </a:r>
            <a:r>
              <a:rPr lang="en-US" altLang="en-US" sz="1600">
                <a:solidFill>
                  <a:schemeClr val="folHlink"/>
                </a:solidFill>
              </a:rPr>
              <a:t>unit tests are executed daily</a:t>
            </a:r>
            <a:endParaRPr lang="en-US" altLang="en-US" sz="1600"/>
          </a:p>
          <a:p>
            <a:pPr marL="685800" lvl="1" indent="-228600" eaLnBrk="1" hangingPunct="1">
              <a:lnSpc>
                <a:spcPct val="90000"/>
              </a:lnSpc>
            </a:pPr>
            <a:r>
              <a:rPr lang="en-US" altLang="en-US" sz="1600">
                <a:solidFill>
                  <a:schemeClr val="folHlink"/>
                </a:solidFill>
              </a:rPr>
              <a:t>“Acceptance tests”</a:t>
            </a:r>
            <a:r>
              <a:rPr lang="en-US" altLang="en-US" sz="1600"/>
              <a:t> are defined by the customer and excuted to assess customer visible functionality</a:t>
            </a:r>
          </a:p>
          <a:p>
            <a:pPr marL="685800" lvl="1" indent="-228600" eaLnBrk="1" hangingPunct="1">
              <a:lnSpc>
                <a:spcPct val="90000"/>
              </a:lnSpc>
            </a:pPr>
            <a:endParaRPr lang="en-US" altLang="en-US" sz="1600"/>
          </a:p>
        </p:txBody>
      </p:sp>
    </p:spTree>
    <p:extLst>
      <p:ext uri="{BB962C8B-B14F-4D97-AF65-F5344CB8AC3E}">
        <p14:creationId xmlns:p14="http://schemas.microsoft.com/office/powerpoint/2010/main" val="1880537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969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22AC521A-96D1-4F7A-B72A-EA65169292B0}" type="slidenum">
              <a:rPr lang="en-US" altLang="en-US" sz="1000"/>
              <a:pPr>
                <a:spcBef>
                  <a:spcPct val="0"/>
                </a:spcBef>
                <a:buClrTx/>
                <a:buSzTx/>
                <a:buFontTx/>
                <a:buNone/>
              </a:pPr>
              <a:t>18</a:t>
            </a:fld>
            <a:endParaRPr lang="en-US" altLang="en-US" sz="1000"/>
          </a:p>
        </p:txBody>
      </p:sp>
      <p:sp>
        <p:nvSpPr>
          <p:cNvPr id="29700" name="Rectangle 3"/>
          <p:cNvSpPr>
            <a:spLocks noGrp="1" noChangeArrowheads="1"/>
          </p:cNvSpPr>
          <p:nvPr>
            <p:ph type="title"/>
          </p:nvPr>
        </p:nvSpPr>
        <p:spPr>
          <a:xfrm>
            <a:off x="2743200" y="1066801"/>
            <a:ext cx="8116888" cy="600075"/>
          </a:xfrm>
        </p:spPr>
        <p:txBody>
          <a:bodyPr/>
          <a:lstStyle/>
          <a:p>
            <a:pPr eaLnBrk="1" hangingPunct="1"/>
            <a:r>
              <a:rPr lang="en-US" altLang="en-US"/>
              <a:t>Extreme Programming (XP)</a:t>
            </a:r>
          </a:p>
        </p:txBody>
      </p:sp>
      <p:pic>
        <p:nvPicPr>
          <p:cNvPr id="2970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1905001"/>
            <a:ext cx="4692650" cy="437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2713727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826DBA4-1B89-4B62-A1F0-892673A8CB6C}" type="slidenum">
              <a:rPr lang="en-US" altLang="en-US" sz="1000">
                <a:latin typeface="Helvetica" panose="020B0604020202020204" pitchFamily="34" charset="0"/>
              </a:rPr>
              <a:pPr/>
              <a:t>19</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6</a:t>
            </a:r>
          </a:p>
        </p:txBody>
      </p:sp>
      <p:sp>
        <p:nvSpPr>
          <p:cNvPr id="3077" name="Rectangle 3"/>
          <p:cNvSpPr>
            <a:spLocks noGrp="1" noChangeArrowheads="1"/>
          </p:cNvSpPr>
          <p:nvPr>
            <p:ph type="body" idx="1"/>
          </p:nvPr>
        </p:nvSpPr>
        <p:spPr/>
        <p:txBody>
          <a:bodyPr/>
          <a:lstStyle/>
          <a:p>
            <a:pPr eaLnBrk="1" hangingPunct="1"/>
            <a:r>
              <a:rPr lang="en-US" altLang="en-US" b="1">
                <a:solidFill>
                  <a:schemeClr val="folHlink"/>
                </a:solidFill>
              </a:rPr>
              <a:t>Human Aspects of Software Engineering</a:t>
            </a: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20759443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D263661-EBAC-4D95-A450-651281AEBB93}" type="slidenum">
              <a:rPr lang="en-US" altLang="en-US" sz="1000">
                <a:latin typeface="Helvetica" panose="020B0604020202020204" pitchFamily="34" charset="0"/>
              </a:rPr>
              <a:pPr/>
              <a:t>20</a:t>
            </a:fld>
            <a:endParaRPr lang="en-US" altLang="en-US" sz="1000">
              <a:latin typeface="Helvetica" panose="020B0604020202020204" pitchFamily="34" charset="0"/>
            </a:endParaRPr>
          </a:p>
        </p:txBody>
      </p:sp>
      <p:sp>
        <p:nvSpPr>
          <p:cNvPr id="6148" name="Rectangle 2"/>
          <p:cNvSpPr>
            <a:spLocks noGrp="1" noChangeArrowheads="1"/>
          </p:cNvSpPr>
          <p:nvPr>
            <p:ph type="title"/>
          </p:nvPr>
        </p:nvSpPr>
        <p:spPr>
          <a:xfrm>
            <a:off x="2743200" y="1143001"/>
            <a:ext cx="6477000" cy="633413"/>
          </a:xfrm>
        </p:spPr>
        <p:txBody>
          <a:bodyPr/>
          <a:lstStyle/>
          <a:p>
            <a:pPr eaLnBrk="1" hangingPunct="1"/>
            <a:r>
              <a:rPr lang="en-US" altLang="en-US"/>
              <a:t>Boundary Spanning</a:t>
            </a:r>
            <a:br>
              <a:rPr lang="en-US" altLang="en-US"/>
            </a:br>
            <a:r>
              <a:rPr lang="en-US" altLang="en-US"/>
              <a:t>Team Roles</a:t>
            </a:r>
          </a:p>
        </p:txBody>
      </p:sp>
      <p:sp>
        <p:nvSpPr>
          <p:cNvPr id="6149" name="Rectangle 3"/>
          <p:cNvSpPr>
            <a:spLocks noGrp="1" noChangeArrowheads="1"/>
          </p:cNvSpPr>
          <p:nvPr>
            <p:ph type="body" idx="1"/>
          </p:nvPr>
        </p:nvSpPr>
        <p:spPr>
          <a:xfrm>
            <a:off x="3300414" y="2057400"/>
            <a:ext cx="6148387" cy="3962400"/>
          </a:xfrm>
        </p:spPr>
        <p:txBody>
          <a:bodyPr/>
          <a:lstStyle/>
          <a:p>
            <a:r>
              <a:rPr lang="en-US" altLang="en-US"/>
              <a:t>Ambassador – represents team to outside constituencies</a:t>
            </a:r>
          </a:p>
          <a:p>
            <a:r>
              <a:rPr lang="en-US" altLang="en-US"/>
              <a:t>Scout – crosses team boundaries to collect information</a:t>
            </a:r>
          </a:p>
          <a:p>
            <a:r>
              <a:rPr lang="en-US" altLang="en-US"/>
              <a:t>Guard – protects access to team work products</a:t>
            </a:r>
          </a:p>
          <a:p>
            <a:r>
              <a:rPr lang="en-US" altLang="en-US"/>
              <a:t>Sentry – controls information sent by stakeholders</a:t>
            </a:r>
          </a:p>
          <a:p>
            <a:r>
              <a:rPr lang="en-US" altLang="en-US"/>
              <a:t>Coordinator – communicates across the team and organization </a:t>
            </a:r>
          </a:p>
        </p:txBody>
      </p:sp>
    </p:spTree>
    <p:extLst>
      <p:ext uri="{BB962C8B-B14F-4D97-AF65-F5344CB8AC3E}">
        <p14:creationId xmlns:p14="http://schemas.microsoft.com/office/powerpoint/2010/main" val="1719984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2BFEC41-6680-4575-838A-62CEE7C1FA66}" type="slidenum">
              <a:rPr lang="en-US" altLang="en-US" sz="1000">
                <a:latin typeface="Helvetica" panose="020B0604020202020204" pitchFamily="34" charset="0"/>
              </a:rPr>
              <a:pPr/>
              <a:t>21</a:t>
            </a:fld>
            <a:endParaRPr lang="en-US" altLang="en-US" sz="1000">
              <a:latin typeface="Helvetica" panose="020B0604020202020204" pitchFamily="34" charset="0"/>
            </a:endParaRPr>
          </a:p>
        </p:txBody>
      </p:sp>
      <p:sp>
        <p:nvSpPr>
          <p:cNvPr id="8196" name="Rectangle 2"/>
          <p:cNvSpPr>
            <a:spLocks noGrp="1" noChangeArrowheads="1"/>
          </p:cNvSpPr>
          <p:nvPr>
            <p:ph type="title"/>
          </p:nvPr>
        </p:nvSpPr>
        <p:spPr>
          <a:xfrm>
            <a:off x="2743200" y="1143001"/>
            <a:ext cx="6705600" cy="633413"/>
          </a:xfrm>
        </p:spPr>
        <p:txBody>
          <a:bodyPr/>
          <a:lstStyle/>
          <a:p>
            <a:pPr eaLnBrk="1" hangingPunct="1"/>
            <a:r>
              <a:rPr lang="en-US" altLang="en-US"/>
              <a:t>Avoid Team “Toxicity”</a:t>
            </a:r>
          </a:p>
        </p:txBody>
      </p:sp>
      <p:sp>
        <p:nvSpPr>
          <p:cNvPr id="8197" name="Rectangle 3"/>
          <p:cNvSpPr>
            <a:spLocks noGrp="1" noChangeArrowheads="1"/>
          </p:cNvSpPr>
          <p:nvPr>
            <p:ph type="body" idx="1"/>
          </p:nvPr>
        </p:nvSpPr>
        <p:spPr>
          <a:xfrm>
            <a:off x="3352800" y="1905000"/>
            <a:ext cx="6324600" cy="4114800"/>
          </a:xfrm>
        </p:spPr>
        <p:txBody>
          <a:bodyPr/>
          <a:lstStyle/>
          <a:p>
            <a:pPr>
              <a:spcBef>
                <a:spcPts val="600"/>
              </a:spcBef>
            </a:pPr>
            <a:r>
              <a:rPr lang="en-US" altLang="en-US" sz="1800"/>
              <a:t>A frenzied work atmosphere in which team members waste energy and lose focus on the objectives of the work to be performed.</a:t>
            </a:r>
          </a:p>
          <a:p>
            <a:pPr>
              <a:spcBef>
                <a:spcPts val="600"/>
              </a:spcBef>
            </a:pPr>
            <a:r>
              <a:rPr lang="en-US" altLang="en-US" sz="1800"/>
              <a:t>High frustration caused by personal, business, or technological factors that cause friction among team members.</a:t>
            </a:r>
          </a:p>
          <a:p>
            <a:pPr>
              <a:spcBef>
                <a:spcPts val="600"/>
              </a:spcBef>
            </a:pPr>
            <a:r>
              <a:rPr lang="en-US" altLang="en-US" sz="1800"/>
              <a:t>“Fragmented or poorly coordinated procedures” or a poorly defined or improperly chosen process model that becomes a roadblock to accomplishment.</a:t>
            </a:r>
          </a:p>
          <a:p>
            <a:pPr>
              <a:spcBef>
                <a:spcPts val="600"/>
              </a:spcBef>
            </a:pPr>
            <a:r>
              <a:rPr lang="en-US" altLang="en-US" sz="1800"/>
              <a:t>Unclear definition of roles resulting in a lack of accountability and resultant finger-pointing.</a:t>
            </a:r>
          </a:p>
          <a:p>
            <a:pPr>
              <a:spcBef>
                <a:spcPts val="600"/>
              </a:spcBef>
            </a:pPr>
            <a:r>
              <a:rPr lang="en-US" altLang="en-US" sz="1800"/>
              <a:t>“Continuous and repeated exposure to failure” that leads to a loss of confidence and a lowering of morale.</a:t>
            </a:r>
          </a:p>
        </p:txBody>
      </p:sp>
    </p:spTree>
    <p:extLst>
      <p:ext uri="{BB962C8B-B14F-4D97-AF65-F5344CB8AC3E}">
        <p14:creationId xmlns:p14="http://schemas.microsoft.com/office/powerpoint/2010/main" val="27948787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D5DAF3B-7A56-4947-B599-1E9EF64E483A}" type="slidenum">
              <a:rPr lang="en-US" altLang="en-US" sz="1000">
                <a:latin typeface="Helvetica" panose="020B0604020202020204" pitchFamily="34" charset="0"/>
              </a:rPr>
              <a:pPr/>
              <a:t>22</a:t>
            </a:fld>
            <a:endParaRPr lang="en-US" altLang="en-US" sz="1000">
              <a:latin typeface="Helvetica" panose="020B0604020202020204" pitchFamily="34" charset="0"/>
            </a:endParaRPr>
          </a:p>
        </p:txBody>
      </p:sp>
      <p:sp>
        <p:nvSpPr>
          <p:cNvPr id="10244" name="Rectangle 2"/>
          <p:cNvSpPr>
            <a:spLocks noGrp="1" noChangeArrowheads="1"/>
          </p:cNvSpPr>
          <p:nvPr>
            <p:ph type="title"/>
          </p:nvPr>
        </p:nvSpPr>
        <p:spPr>
          <a:xfrm>
            <a:off x="2743200" y="1143001"/>
            <a:ext cx="6705600" cy="633413"/>
          </a:xfrm>
        </p:spPr>
        <p:txBody>
          <a:bodyPr/>
          <a:lstStyle/>
          <a:p>
            <a:pPr eaLnBrk="1" hangingPunct="1"/>
            <a:r>
              <a:rPr lang="en-US" altLang="en-US"/>
              <a:t>Organizational Paradigms</a:t>
            </a:r>
          </a:p>
        </p:txBody>
      </p:sp>
      <p:sp>
        <p:nvSpPr>
          <p:cNvPr id="10245" name="Rectangle 3"/>
          <p:cNvSpPr>
            <a:spLocks noGrp="1" noChangeArrowheads="1"/>
          </p:cNvSpPr>
          <p:nvPr>
            <p:ph type="body" idx="1"/>
          </p:nvPr>
        </p:nvSpPr>
        <p:spPr>
          <a:xfrm>
            <a:off x="3352800" y="1905000"/>
            <a:ext cx="6324600" cy="4114800"/>
          </a:xfrm>
        </p:spPr>
        <p:txBody>
          <a:bodyPr/>
          <a:lstStyle/>
          <a:p>
            <a:r>
              <a:rPr lang="en-US" altLang="en-US" sz="1800">
                <a:solidFill>
                  <a:schemeClr val="folHlink"/>
                </a:solidFill>
              </a:rPr>
              <a:t>closed paradigm</a:t>
            </a:r>
            <a:r>
              <a:rPr lang="en-US" altLang="en-US" sz="1800"/>
              <a:t>—structures a team along  a traditional hierarchy of authority</a:t>
            </a:r>
          </a:p>
          <a:p>
            <a:r>
              <a:rPr lang="en-US" altLang="en-US" sz="1800">
                <a:solidFill>
                  <a:schemeClr val="folHlink"/>
                </a:solidFill>
              </a:rPr>
              <a:t>random paradigm</a:t>
            </a:r>
            <a:r>
              <a:rPr lang="en-US" altLang="en-US" sz="1800"/>
              <a:t>—structures a team loosely and depends on individual initiative of the team members </a:t>
            </a:r>
          </a:p>
          <a:p>
            <a:r>
              <a:rPr lang="en-US" altLang="en-US" sz="1800">
                <a:solidFill>
                  <a:schemeClr val="folHlink"/>
                </a:solidFill>
              </a:rPr>
              <a:t>open paradigm</a:t>
            </a:r>
            <a:r>
              <a:rPr lang="en-US" altLang="en-US" sz="1800"/>
              <a:t>—attempts to structure a team in a manner that achieves some of the controls associated with the closed paradigm but also much of the innovation that occurs when using the random paradigm</a:t>
            </a:r>
          </a:p>
          <a:p>
            <a:r>
              <a:rPr lang="en-US" altLang="en-US" sz="1800">
                <a:solidFill>
                  <a:schemeClr val="folHlink"/>
                </a:solidFill>
              </a:rPr>
              <a:t>synchronous paradigm</a:t>
            </a:r>
            <a:r>
              <a:rPr lang="en-US" altLang="en-US" sz="1800"/>
              <a:t>—relies on the natural compartmentalization of a problem and organizes team members to work on pieces of the problem with little active communication among themselves</a:t>
            </a:r>
          </a:p>
        </p:txBody>
      </p:sp>
      <p:sp>
        <p:nvSpPr>
          <p:cNvPr id="10246" name="TextBox 7"/>
          <p:cNvSpPr txBox="1">
            <a:spLocks noChangeArrowheads="1"/>
          </p:cNvSpPr>
          <p:nvPr/>
        </p:nvSpPr>
        <p:spPr bwMode="auto">
          <a:xfrm>
            <a:off x="5715000" y="5562601"/>
            <a:ext cx="37338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sz="1800" i="1">
                <a:latin typeface="Helvetica" panose="020B0604020202020204" pitchFamily="34" charset="0"/>
              </a:rPr>
              <a:t>suggested by Constantine [Con93]</a:t>
            </a:r>
          </a:p>
        </p:txBody>
      </p:sp>
    </p:spTree>
    <p:extLst>
      <p:ext uri="{BB962C8B-B14F-4D97-AF65-F5344CB8AC3E}">
        <p14:creationId xmlns:p14="http://schemas.microsoft.com/office/powerpoint/2010/main" val="517695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F3880B5-53C6-421B-B989-6DF71DBABB3C}" type="slidenum">
              <a:rPr lang="en-US" altLang="en-US" sz="1000">
                <a:latin typeface="Helvetica" panose="020B0604020202020204" pitchFamily="34" charset="0"/>
              </a:rPr>
              <a:pPr/>
              <a:t>23</a:t>
            </a:fld>
            <a:endParaRPr lang="en-US" altLang="en-US" sz="1000">
              <a:latin typeface="Helvetica" panose="020B0604020202020204" pitchFamily="34" charset="0"/>
            </a:endParaRPr>
          </a:p>
        </p:txBody>
      </p:sp>
      <p:sp>
        <p:nvSpPr>
          <p:cNvPr id="16388" name="Rectangle 2"/>
          <p:cNvSpPr>
            <a:spLocks noGrp="1" noChangeArrowheads="1"/>
          </p:cNvSpPr>
          <p:nvPr>
            <p:ph type="title"/>
          </p:nvPr>
        </p:nvSpPr>
        <p:spPr>
          <a:xfrm>
            <a:off x="2743200" y="1143000"/>
            <a:ext cx="7672388" cy="539750"/>
          </a:xfrm>
        </p:spPr>
        <p:txBody>
          <a:bodyPr/>
          <a:lstStyle/>
          <a:p>
            <a:pPr eaLnBrk="1" hangingPunct="1"/>
            <a:r>
              <a:rPr lang="en-US" altLang="en-US" sz="3200"/>
              <a:t>Team Decisions Making Complications</a:t>
            </a:r>
            <a:endParaRPr lang="en-US" altLang="en-US"/>
          </a:p>
        </p:txBody>
      </p:sp>
      <p:sp>
        <p:nvSpPr>
          <p:cNvPr id="16389" name="Rectangle 3"/>
          <p:cNvSpPr>
            <a:spLocks noGrp="1" noChangeArrowheads="1"/>
          </p:cNvSpPr>
          <p:nvPr>
            <p:ph type="body" idx="1"/>
          </p:nvPr>
        </p:nvSpPr>
        <p:spPr>
          <a:xfrm>
            <a:off x="3352800" y="1905000"/>
            <a:ext cx="6172200" cy="4114800"/>
          </a:xfrm>
        </p:spPr>
        <p:txBody>
          <a:bodyPr/>
          <a:lstStyle/>
          <a:p>
            <a:r>
              <a:rPr lang="en-US" altLang="en-US" sz="2000"/>
              <a:t>Problem complexity</a:t>
            </a:r>
          </a:p>
          <a:p>
            <a:r>
              <a:rPr lang="en-US" altLang="en-US" sz="2000"/>
              <a:t>Uncertainty and risk associated with the decision</a:t>
            </a:r>
          </a:p>
          <a:p>
            <a:r>
              <a:rPr lang="en-US" altLang="en-US" sz="2000"/>
              <a:t>Work associated with decision has unintended effect on another project object (law of unintended consequences)</a:t>
            </a:r>
          </a:p>
          <a:p>
            <a:r>
              <a:rPr lang="en-US" altLang="en-US" sz="2000"/>
              <a:t>Different views of the problem lead to different conclusions about the way forward</a:t>
            </a:r>
          </a:p>
          <a:p>
            <a:r>
              <a:rPr lang="en-US" altLang="en-US" sz="2000"/>
              <a:t>Global software teams face additional challenges associated with collaboration, coordination, and coordination difficulties</a:t>
            </a:r>
          </a:p>
        </p:txBody>
      </p:sp>
    </p:spTree>
    <p:extLst>
      <p:ext uri="{BB962C8B-B14F-4D97-AF65-F5344CB8AC3E}">
        <p14:creationId xmlns:p14="http://schemas.microsoft.com/office/powerpoint/2010/main" val="31591452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A0D453B-7E89-4544-ACA4-5036FADFC0B2}" type="slidenum">
              <a:rPr lang="en-US" altLang="en-US" sz="1000">
                <a:latin typeface="Helvetica" panose="020B0604020202020204" pitchFamily="34" charset="0"/>
              </a:rPr>
              <a:pPr/>
              <a:t>24</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7</a:t>
            </a:r>
          </a:p>
        </p:txBody>
      </p:sp>
      <p:sp>
        <p:nvSpPr>
          <p:cNvPr id="3077" name="Rectangle 3"/>
          <p:cNvSpPr>
            <a:spLocks noGrp="1" noChangeArrowheads="1"/>
          </p:cNvSpPr>
          <p:nvPr>
            <p:ph type="body" idx="1"/>
          </p:nvPr>
        </p:nvSpPr>
        <p:spPr/>
        <p:txBody>
          <a:bodyPr/>
          <a:lstStyle/>
          <a:p>
            <a:pPr eaLnBrk="1" hangingPunct="1"/>
            <a:r>
              <a:rPr lang="en-US" altLang="en-US" b="1">
                <a:solidFill>
                  <a:schemeClr val="folHlink"/>
                </a:solidFill>
              </a:rPr>
              <a:t>Principles that Guide Practice</a:t>
            </a: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499171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6B2EC8F-3FEB-409B-8430-F36A9B20D218}" type="slidenum">
              <a:rPr lang="en-US" altLang="en-US" sz="1000">
                <a:latin typeface="Helvetica" panose="020B0604020202020204" pitchFamily="34" charset="0"/>
              </a:rPr>
              <a:pPr/>
              <a:t>25</a:t>
            </a:fld>
            <a:endParaRPr lang="en-US" altLang="en-US" sz="1000">
              <a:latin typeface="Helvetica" panose="020B0604020202020204" pitchFamily="34" charset="0"/>
            </a:endParaRPr>
          </a:p>
        </p:txBody>
      </p:sp>
      <p:sp>
        <p:nvSpPr>
          <p:cNvPr id="9220" name="Rectangle 2"/>
          <p:cNvSpPr>
            <a:spLocks noGrp="1" noChangeArrowheads="1"/>
          </p:cNvSpPr>
          <p:nvPr>
            <p:ph type="title"/>
          </p:nvPr>
        </p:nvSpPr>
        <p:spPr/>
        <p:txBody>
          <a:bodyPr/>
          <a:lstStyle/>
          <a:p>
            <a:pPr eaLnBrk="1" hangingPunct="1"/>
            <a:r>
              <a:rPr lang="en-US" altLang="en-US"/>
              <a:t>Communication Principles</a:t>
            </a:r>
          </a:p>
        </p:txBody>
      </p:sp>
      <p:sp>
        <p:nvSpPr>
          <p:cNvPr id="9221" name="Rectangle 3"/>
          <p:cNvSpPr>
            <a:spLocks noGrp="1" noChangeArrowheads="1"/>
          </p:cNvSpPr>
          <p:nvPr>
            <p:ph type="body" idx="1"/>
          </p:nvPr>
        </p:nvSpPr>
        <p:spPr/>
        <p:txBody>
          <a:bodyPr/>
          <a:lstStyle/>
          <a:p>
            <a:pPr eaLnBrk="1" hangingPunct="1">
              <a:lnSpc>
                <a:spcPct val="90000"/>
              </a:lnSpc>
            </a:pPr>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Listen.</a:t>
            </a:r>
            <a:r>
              <a:rPr lang="en-US" altLang="en-US" sz="2000">
                <a:latin typeface="Palatino" pitchFamily="-128" charset="0"/>
              </a:rPr>
              <a:t>  Try to focus on the speaker’s words, rather than formulating your response to those words.</a:t>
            </a:r>
          </a:p>
          <a:p>
            <a:pPr eaLnBrk="1" hangingPunct="1">
              <a:lnSpc>
                <a:spcPct val="90000"/>
              </a:lnSpc>
            </a:pPr>
            <a:r>
              <a:rPr lang="en-US" altLang="en-US" sz="2000" b="1">
                <a:solidFill>
                  <a:schemeClr val="folHlink"/>
                </a:solidFill>
                <a:latin typeface="Palatino" pitchFamily="-128" charset="0"/>
              </a:rPr>
              <a:t>Principle # 2.  </a:t>
            </a:r>
            <a:r>
              <a:rPr lang="en-US" altLang="en-US" sz="2000" b="1" i="1">
                <a:solidFill>
                  <a:schemeClr val="folHlink"/>
                </a:solidFill>
                <a:latin typeface="Palatino" pitchFamily="-128" charset="0"/>
              </a:rPr>
              <a:t>Prepare before you communicate. </a:t>
            </a:r>
            <a:r>
              <a:rPr lang="en-US" altLang="en-US" sz="2000" b="1" i="1">
                <a:latin typeface="Palatino" pitchFamily="-128" charset="0"/>
              </a:rPr>
              <a:t> </a:t>
            </a:r>
            <a:r>
              <a:rPr lang="en-US" altLang="en-US" sz="2000">
                <a:latin typeface="Palatino" pitchFamily="-128" charset="0"/>
              </a:rPr>
              <a:t>Spend the time to understand the problem before you meet with others. </a:t>
            </a:r>
          </a:p>
          <a:p>
            <a:pPr eaLnBrk="1" hangingPunct="1">
              <a:lnSpc>
                <a:spcPct val="90000"/>
              </a:lnSpc>
              <a:spcBef>
                <a:spcPts val="300"/>
              </a:spcBef>
            </a:pPr>
            <a:r>
              <a:rPr lang="en-US" altLang="en-US" sz="2000" b="1">
                <a:solidFill>
                  <a:schemeClr val="folHlink"/>
                </a:solidFill>
                <a:latin typeface="Palatino" pitchFamily="-128" charset="0"/>
              </a:rPr>
              <a:t>Principle # 3.  </a:t>
            </a:r>
            <a:r>
              <a:rPr lang="en-US" altLang="en-US" sz="2000" b="1" i="1">
                <a:solidFill>
                  <a:schemeClr val="folHlink"/>
                </a:solidFill>
                <a:latin typeface="Palatino" pitchFamily="-128" charset="0"/>
              </a:rPr>
              <a:t>Someone should facilitate the activity. </a:t>
            </a:r>
            <a:r>
              <a:rPr lang="en-US" altLang="en-US" sz="2000">
                <a:latin typeface="Palatino" pitchFamily="-128" charset="0"/>
              </a:rPr>
              <a:t> Every communication meeting should have a leader (a facilitator) to keep the conversation moving in a productive direction; (2) to mediate any conflict that does occur, and (3) to ensure than other principles are followed.</a:t>
            </a:r>
          </a:p>
          <a:p>
            <a:pPr eaLnBrk="1" hangingPunct="1">
              <a:lnSpc>
                <a:spcPct val="90000"/>
              </a:lnSpc>
              <a:spcAft>
                <a:spcPts val="1000"/>
              </a:spcAft>
            </a:pPr>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Face-to-face communication is best.</a:t>
            </a:r>
            <a:r>
              <a:rPr lang="en-US" altLang="en-US" sz="2000" i="1">
                <a:solidFill>
                  <a:schemeClr val="folHlink"/>
                </a:solidFill>
                <a:latin typeface="Palatino" pitchFamily="-128" charset="0"/>
              </a:rPr>
              <a:t> </a:t>
            </a:r>
            <a:r>
              <a:rPr lang="en-US" altLang="en-US" sz="2000">
                <a:latin typeface="Palatino" pitchFamily="-128" charset="0"/>
              </a:rPr>
              <a:t> But it usually works better when some other representation of the relevant information is present.</a:t>
            </a:r>
          </a:p>
        </p:txBody>
      </p:sp>
    </p:spTree>
    <p:extLst>
      <p:ext uri="{BB962C8B-B14F-4D97-AF65-F5344CB8AC3E}">
        <p14:creationId xmlns:p14="http://schemas.microsoft.com/office/powerpoint/2010/main" val="37177089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3D6D369-EE56-43C4-8D30-AFC5896C7369}" type="slidenum">
              <a:rPr lang="en-US" altLang="en-US" sz="1000">
                <a:latin typeface="Helvetica" panose="020B0604020202020204" pitchFamily="34" charset="0"/>
              </a:rPr>
              <a:pPr/>
              <a:t>26</a:t>
            </a:fld>
            <a:endParaRPr lang="en-US" altLang="en-US" sz="1000">
              <a:latin typeface="Helvetica" panose="020B0604020202020204" pitchFamily="34" charset="0"/>
            </a:endParaRPr>
          </a:p>
        </p:txBody>
      </p:sp>
      <p:sp>
        <p:nvSpPr>
          <p:cNvPr id="11268" name="Rectangle 2"/>
          <p:cNvSpPr>
            <a:spLocks noGrp="1" noChangeArrowheads="1"/>
          </p:cNvSpPr>
          <p:nvPr>
            <p:ph type="title"/>
          </p:nvPr>
        </p:nvSpPr>
        <p:spPr/>
        <p:txBody>
          <a:bodyPr/>
          <a:lstStyle/>
          <a:p>
            <a:pPr eaLnBrk="1" hangingPunct="1"/>
            <a:r>
              <a:rPr lang="en-US" altLang="en-US"/>
              <a:t>Planning Principles</a:t>
            </a:r>
          </a:p>
        </p:txBody>
      </p:sp>
      <p:sp>
        <p:nvSpPr>
          <p:cNvPr id="11269" name="Rectangle 3"/>
          <p:cNvSpPr>
            <a:spLocks noGrp="1" noChangeArrowheads="1"/>
          </p:cNvSpPr>
          <p:nvPr>
            <p:ph type="body" idx="1"/>
          </p:nvPr>
        </p:nvSpPr>
        <p:spPr/>
        <p:txBody>
          <a:bodyPr/>
          <a:lstStyle/>
          <a:p>
            <a:pPr eaLnBrk="1" hangingPunct="1">
              <a:lnSpc>
                <a:spcPct val="90000"/>
              </a:lnSpc>
              <a:spcBef>
                <a:spcPts val="1200"/>
              </a:spcBef>
            </a:pPr>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Understand the scope of the project.</a:t>
            </a:r>
            <a:r>
              <a:rPr lang="en-US" altLang="en-US" sz="2000" b="1">
                <a:solidFill>
                  <a:schemeClr val="folHlink"/>
                </a:solidFill>
                <a:latin typeface="Palatino" pitchFamily="-128" charset="0"/>
              </a:rPr>
              <a:t> </a:t>
            </a:r>
            <a:r>
              <a:rPr lang="en-US" altLang="en-US" sz="2000" b="1">
                <a:latin typeface="Palatino" pitchFamily="-128" charset="0"/>
              </a:rPr>
              <a:t> </a:t>
            </a:r>
            <a:r>
              <a:rPr lang="en-US" altLang="en-US" sz="2000">
                <a:latin typeface="Palatino" pitchFamily="-128" charset="0"/>
              </a:rPr>
              <a:t>It’s impossible to use a roadmap if you don’t know where you’re going. Scope provides the software team with a destination.</a:t>
            </a:r>
          </a:p>
          <a:p>
            <a:pPr eaLnBrk="1" hangingPunct="1">
              <a:lnSpc>
                <a:spcPct val="90000"/>
              </a:lnSpc>
              <a:spcBef>
                <a:spcPts val="300"/>
              </a:spcBef>
            </a:pPr>
            <a:r>
              <a:rPr lang="en-US" altLang="en-US" sz="2000" b="1">
                <a:solidFill>
                  <a:schemeClr val="folHlink"/>
                </a:solidFill>
                <a:latin typeface="Palatino" pitchFamily="-128" charset="0"/>
              </a:rPr>
              <a:t>Principle #2.  </a:t>
            </a:r>
            <a:r>
              <a:rPr lang="en-US" altLang="en-US" sz="2000" b="1" i="1">
                <a:solidFill>
                  <a:schemeClr val="folHlink"/>
                </a:solidFill>
                <a:latin typeface="Palatino" pitchFamily="-128" charset="0"/>
              </a:rPr>
              <a:t>Involve the customer in the planning activity. </a:t>
            </a:r>
            <a:r>
              <a:rPr lang="en-US" altLang="en-US" sz="2000" b="1" i="1">
                <a:latin typeface="Palatino" pitchFamily="-128" charset="0"/>
              </a:rPr>
              <a:t> </a:t>
            </a:r>
            <a:r>
              <a:rPr lang="en-US" altLang="en-US" sz="2000">
                <a:latin typeface="Palatino" pitchFamily="-128" charset="0"/>
              </a:rPr>
              <a:t>The customer defines priorities and establishes project constraints. </a:t>
            </a:r>
          </a:p>
          <a:p>
            <a:pPr eaLnBrk="1" hangingPunct="1">
              <a:lnSpc>
                <a:spcPct val="90000"/>
              </a:lnSpc>
              <a:spcBef>
                <a:spcPts val="300"/>
              </a:spcBef>
            </a:pPr>
            <a:r>
              <a:rPr lang="en-US" altLang="en-US" sz="2000" b="1">
                <a:solidFill>
                  <a:schemeClr val="folHlink"/>
                </a:solidFill>
                <a:latin typeface="Palatino" pitchFamily="-128" charset="0"/>
              </a:rPr>
              <a:t>Principle #3.</a:t>
            </a:r>
            <a:r>
              <a:rPr lang="en-US" altLang="en-US" sz="2000" b="1" i="1">
                <a:solidFill>
                  <a:schemeClr val="folHlink"/>
                </a:solidFill>
                <a:latin typeface="Palatino" pitchFamily="-128" charset="0"/>
              </a:rPr>
              <a:t> </a:t>
            </a:r>
            <a:r>
              <a:rPr lang="en-US" altLang="en-US" sz="2000" b="1">
                <a:solidFill>
                  <a:schemeClr val="folHlink"/>
                </a:solidFill>
                <a:latin typeface="Palatino" pitchFamily="-128" charset="0"/>
              </a:rPr>
              <a:t> </a:t>
            </a:r>
            <a:r>
              <a:rPr lang="en-US" altLang="en-US" sz="2000" b="1" i="1">
                <a:solidFill>
                  <a:schemeClr val="folHlink"/>
                </a:solidFill>
                <a:latin typeface="Palatino" pitchFamily="-128" charset="0"/>
              </a:rPr>
              <a:t>Recognize that planning is iterative. </a:t>
            </a:r>
            <a:r>
              <a:rPr lang="en-US" altLang="en-US" sz="2000" b="1">
                <a:latin typeface="Palatino" pitchFamily="-128" charset="0"/>
              </a:rPr>
              <a:t> </a:t>
            </a:r>
            <a:r>
              <a:rPr lang="en-US" altLang="en-US" sz="2000">
                <a:latin typeface="Palatino" pitchFamily="-128" charset="0"/>
              </a:rPr>
              <a:t>A project plan is never engraved in stone. As work begins, it very likely that things will change.</a:t>
            </a:r>
          </a:p>
          <a:p>
            <a:pPr eaLnBrk="1" hangingPunct="1">
              <a:lnSpc>
                <a:spcPct val="90000"/>
              </a:lnSpc>
              <a:spcBef>
                <a:spcPts val="300"/>
              </a:spcBef>
            </a:pPr>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Estimate based on what you know.</a:t>
            </a:r>
            <a:r>
              <a:rPr lang="en-US" altLang="en-US" sz="2000" b="1" i="1">
                <a:latin typeface="Palatino" pitchFamily="-128" charset="0"/>
              </a:rPr>
              <a:t> </a:t>
            </a:r>
            <a:r>
              <a:rPr lang="en-US" altLang="en-US" sz="2000" b="1">
                <a:latin typeface="Palatino" pitchFamily="-128" charset="0"/>
              </a:rPr>
              <a:t> </a:t>
            </a:r>
            <a:r>
              <a:rPr lang="en-US" altLang="en-US" sz="2000">
                <a:latin typeface="Palatino" pitchFamily="-128" charset="0"/>
              </a:rPr>
              <a:t>The intent of estimation is to provide an indication of effort, cost, and task duration, based on the team’s current understanding of the work to be done.</a:t>
            </a:r>
          </a:p>
        </p:txBody>
      </p:sp>
    </p:spTree>
    <p:extLst>
      <p:ext uri="{BB962C8B-B14F-4D97-AF65-F5344CB8AC3E}">
        <p14:creationId xmlns:p14="http://schemas.microsoft.com/office/powerpoint/2010/main" val="2230881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180FDEA-AFE3-451A-8AA3-2A2FC9059677}" type="slidenum">
              <a:rPr lang="en-US" altLang="en-US" sz="1000">
                <a:latin typeface="Helvetica" panose="020B0604020202020204" pitchFamily="34" charset="0"/>
              </a:rPr>
              <a:pPr/>
              <a:t>27</a:t>
            </a:fld>
            <a:endParaRPr lang="en-US" altLang="en-US" sz="1000">
              <a:latin typeface="Helvetica" panose="020B0604020202020204" pitchFamily="34" charset="0"/>
            </a:endParaRPr>
          </a:p>
        </p:txBody>
      </p:sp>
      <p:sp>
        <p:nvSpPr>
          <p:cNvPr id="14340" name="Rectangle 2"/>
          <p:cNvSpPr>
            <a:spLocks noGrp="1" noChangeArrowheads="1"/>
          </p:cNvSpPr>
          <p:nvPr>
            <p:ph type="title"/>
          </p:nvPr>
        </p:nvSpPr>
        <p:spPr/>
        <p:txBody>
          <a:bodyPr/>
          <a:lstStyle/>
          <a:p>
            <a:pPr eaLnBrk="1" hangingPunct="1"/>
            <a:r>
              <a:rPr lang="en-US" altLang="en-US"/>
              <a:t>Agile Modeling Principles</a:t>
            </a:r>
          </a:p>
        </p:txBody>
      </p:sp>
      <p:sp>
        <p:nvSpPr>
          <p:cNvPr id="14341" name="Rectangle 3"/>
          <p:cNvSpPr>
            <a:spLocks noGrp="1" noChangeArrowheads="1"/>
          </p:cNvSpPr>
          <p:nvPr>
            <p:ph type="body" idx="1"/>
          </p:nvPr>
        </p:nvSpPr>
        <p:spPr>
          <a:xfrm>
            <a:off x="3352800" y="1981200"/>
            <a:ext cx="6934200" cy="4343400"/>
          </a:xfrm>
        </p:spPr>
        <p:txBody>
          <a:bodyPr/>
          <a:lstStyle/>
          <a:p>
            <a:pPr eaLnBrk="1" hangingPunct="1">
              <a:lnSpc>
                <a:spcPct val="90000"/>
              </a:lnSpc>
              <a:spcBef>
                <a:spcPts val="1200"/>
              </a:spcBef>
            </a:pPr>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The primary goal of the software team is to build software not create models.</a:t>
            </a:r>
          </a:p>
          <a:p>
            <a:pPr eaLnBrk="1" hangingPunct="1">
              <a:lnSpc>
                <a:spcPct val="90000"/>
              </a:lnSpc>
              <a:spcBef>
                <a:spcPts val="1200"/>
              </a:spcBef>
            </a:pPr>
            <a:endParaRPr lang="en-US" altLang="en-US" sz="2000">
              <a:latin typeface="Palatino" pitchFamily="-128" charset="0"/>
            </a:endParaRPr>
          </a:p>
          <a:p>
            <a:pPr eaLnBrk="1" hangingPunct="1">
              <a:lnSpc>
                <a:spcPct val="90000"/>
              </a:lnSpc>
              <a:spcBef>
                <a:spcPts val="300"/>
              </a:spcBef>
            </a:pPr>
            <a:r>
              <a:rPr lang="en-US" altLang="en-US" sz="2000" b="1">
                <a:solidFill>
                  <a:schemeClr val="folHlink"/>
                </a:solidFill>
                <a:latin typeface="Palatino" pitchFamily="-128" charset="0"/>
              </a:rPr>
              <a:t>Principle #2.  </a:t>
            </a:r>
            <a:r>
              <a:rPr lang="en-US" altLang="en-US" sz="2000" b="1" i="1">
                <a:solidFill>
                  <a:schemeClr val="folHlink"/>
                </a:solidFill>
                <a:latin typeface="Palatino" pitchFamily="-128" charset="0"/>
              </a:rPr>
              <a:t>Travel light – don’t create more models than you need.</a:t>
            </a:r>
          </a:p>
          <a:p>
            <a:pPr eaLnBrk="1" hangingPunct="1">
              <a:lnSpc>
                <a:spcPct val="90000"/>
              </a:lnSpc>
              <a:spcBef>
                <a:spcPts val="300"/>
              </a:spcBef>
            </a:pPr>
            <a:endParaRPr lang="en-US" altLang="en-US" sz="2000">
              <a:latin typeface="Palatino" pitchFamily="-128" charset="0"/>
            </a:endParaRPr>
          </a:p>
          <a:p>
            <a:pPr eaLnBrk="1" hangingPunct="1">
              <a:lnSpc>
                <a:spcPct val="90000"/>
              </a:lnSpc>
              <a:spcBef>
                <a:spcPts val="300"/>
              </a:spcBef>
            </a:pPr>
            <a:r>
              <a:rPr lang="en-US" altLang="en-US" sz="2000" b="1">
                <a:solidFill>
                  <a:schemeClr val="folHlink"/>
                </a:solidFill>
                <a:latin typeface="Palatino" pitchFamily="-128" charset="0"/>
              </a:rPr>
              <a:t>Principle #3.</a:t>
            </a:r>
            <a:r>
              <a:rPr lang="en-US" altLang="en-US" sz="2000" b="1" i="1">
                <a:solidFill>
                  <a:schemeClr val="folHlink"/>
                </a:solidFill>
                <a:latin typeface="Palatino" pitchFamily="-128" charset="0"/>
              </a:rPr>
              <a:t> </a:t>
            </a:r>
            <a:r>
              <a:rPr lang="en-US" altLang="en-US" sz="2000" b="1">
                <a:solidFill>
                  <a:schemeClr val="folHlink"/>
                </a:solidFill>
                <a:latin typeface="Palatino" pitchFamily="-128" charset="0"/>
              </a:rPr>
              <a:t> </a:t>
            </a:r>
            <a:r>
              <a:rPr lang="en-US" altLang="en-US" sz="2000" b="1" i="1">
                <a:solidFill>
                  <a:schemeClr val="folHlink"/>
                </a:solidFill>
                <a:latin typeface="Palatino" pitchFamily="-128" charset="0"/>
              </a:rPr>
              <a:t>Strive to produce the simplest model that will describe the problem or the software.</a:t>
            </a:r>
          </a:p>
          <a:p>
            <a:pPr eaLnBrk="1" hangingPunct="1">
              <a:lnSpc>
                <a:spcPct val="90000"/>
              </a:lnSpc>
              <a:spcBef>
                <a:spcPts val="300"/>
              </a:spcBef>
            </a:pPr>
            <a:endParaRPr lang="en-US" altLang="en-US" sz="2000">
              <a:latin typeface="Palatino" pitchFamily="-128" charset="0"/>
            </a:endParaRPr>
          </a:p>
          <a:p>
            <a:pPr eaLnBrk="1" hangingPunct="1">
              <a:lnSpc>
                <a:spcPct val="90000"/>
              </a:lnSpc>
              <a:spcBef>
                <a:spcPts val="300"/>
              </a:spcBef>
            </a:pPr>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Build models in a way that makies them amenable to change.</a:t>
            </a:r>
          </a:p>
          <a:p>
            <a:pPr eaLnBrk="1" hangingPunct="1">
              <a:lnSpc>
                <a:spcPct val="90000"/>
              </a:lnSpc>
              <a:spcBef>
                <a:spcPts val="300"/>
              </a:spcBef>
            </a:pPr>
            <a:endParaRPr lang="en-US" altLang="en-US" sz="2000" b="1" i="1">
              <a:solidFill>
                <a:schemeClr val="folHlink"/>
              </a:solidFill>
              <a:latin typeface="Palatino" pitchFamily="-128" charset="0"/>
            </a:endParaRPr>
          </a:p>
          <a:p>
            <a:pPr eaLnBrk="1" hangingPunct="1">
              <a:lnSpc>
                <a:spcPct val="90000"/>
              </a:lnSpc>
              <a:spcBef>
                <a:spcPts val="300"/>
              </a:spcBef>
            </a:pPr>
            <a:r>
              <a:rPr lang="en-US" altLang="en-US" sz="2000" b="1">
                <a:solidFill>
                  <a:schemeClr val="folHlink"/>
                </a:solidFill>
                <a:latin typeface="Palatino" pitchFamily="-128" charset="0"/>
              </a:rPr>
              <a:t>Principle #5.  </a:t>
            </a:r>
            <a:r>
              <a:rPr lang="en-US" altLang="en-US" sz="2000" b="1" i="1">
                <a:solidFill>
                  <a:schemeClr val="folHlink"/>
                </a:solidFill>
                <a:latin typeface="Palatino" pitchFamily="-128" charset="0"/>
              </a:rPr>
              <a:t>Be able to state an explicit purpose for each model that is created.</a:t>
            </a:r>
            <a:endParaRPr lang="en-US" altLang="en-US" sz="2000">
              <a:latin typeface="Palatino" pitchFamily="-128" charset="0"/>
            </a:endParaRPr>
          </a:p>
          <a:p>
            <a:pPr eaLnBrk="1" hangingPunct="1">
              <a:lnSpc>
                <a:spcPct val="90000"/>
              </a:lnSpc>
              <a:spcBef>
                <a:spcPts val="300"/>
              </a:spcBef>
            </a:pPr>
            <a:endParaRPr lang="en-US" altLang="en-US" sz="2000">
              <a:latin typeface="Palatino" pitchFamily="-128" charset="0"/>
            </a:endParaRPr>
          </a:p>
        </p:txBody>
      </p:sp>
    </p:spTree>
    <p:extLst>
      <p:ext uri="{BB962C8B-B14F-4D97-AF65-F5344CB8AC3E}">
        <p14:creationId xmlns:p14="http://schemas.microsoft.com/office/powerpoint/2010/main" val="1666766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0FDFEBC-1E81-4371-AA97-72CD3D7103AF}" type="slidenum">
              <a:rPr lang="en-US" altLang="en-US" sz="1000">
                <a:latin typeface="Helvetica" panose="020B0604020202020204" pitchFamily="34" charset="0"/>
              </a:rPr>
              <a:pPr/>
              <a:t>28</a:t>
            </a:fld>
            <a:endParaRPr lang="en-US" altLang="en-US" sz="1000">
              <a:latin typeface="Helvetica" panose="020B0604020202020204" pitchFamily="34" charset="0"/>
            </a:endParaRPr>
          </a:p>
        </p:txBody>
      </p:sp>
      <p:sp>
        <p:nvSpPr>
          <p:cNvPr id="21508" name="Rectangle 2"/>
          <p:cNvSpPr>
            <a:spLocks noGrp="1" noChangeArrowheads="1"/>
          </p:cNvSpPr>
          <p:nvPr>
            <p:ph type="title"/>
          </p:nvPr>
        </p:nvSpPr>
        <p:spPr/>
        <p:txBody>
          <a:bodyPr/>
          <a:lstStyle/>
          <a:p>
            <a:pPr eaLnBrk="1" hangingPunct="1"/>
            <a:r>
              <a:rPr lang="en-US" altLang="en-US"/>
              <a:t>Construction Principles</a:t>
            </a:r>
          </a:p>
        </p:txBody>
      </p:sp>
      <p:sp>
        <p:nvSpPr>
          <p:cNvPr id="21509" name="Rectangle 3"/>
          <p:cNvSpPr>
            <a:spLocks noGrp="1" noChangeArrowheads="1"/>
          </p:cNvSpPr>
          <p:nvPr>
            <p:ph type="body" idx="1"/>
          </p:nvPr>
        </p:nvSpPr>
        <p:spPr/>
        <p:txBody>
          <a:bodyPr/>
          <a:lstStyle/>
          <a:p>
            <a:pPr eaLnBrk="1" hangingPunct="1">
              <a:spcBef>
                <a:spcPts val="300"/>
              </a:spcBef>
            </a:pPr>
            <a:r>
              <a:rPr lang="en-US" altLang="en-US">
                <a:latin typeface="Palatino" pitchFamily="-128" charset="0"/>
              </a:rPr>
              <a:t>The construction activity encompasses a set of coding and testing tasks that lead to operational software that is ready for delivery to the customer or end-user. </a:t>
            </a:r>
          </a:p>
          <a:p>
            <a:pPr eaLnBrk="1" hangingPunct="1">
              <a:spcBef>
                <a:spcPts val="300"/>
              </a:spcBef>
            </a:pPr>
            <a:r>
              <a:rPr lang="en-US" altLang="en-US">
                <a:solidFill>
                  <a:schemeClr val="folHlink"/>
                </a:solidFill>
                <a:latin typeface="Palatino" pitchFamily="-128" charset="0"/>
              </a:rPr>
              <a:t>Coding principles and concepts</a:t>
            </a:r>
            <a:r>
              <a:rPr lang="en-US" altLang="en-US">
                <a:solidFill>
                  <a:srgbClr val="000000"/>
                </a:solidFill>
                <a:latin typeface="Palatino" pitchFamily="-128" charset="0"/>
              </a:rPr>
              <a:t> </a:t>
            </a:r>
            <a:r>
              <a:rPr lang="en-US" altLang="en-US">
                <a:latin typeface="Palatino" pitchFamily="-128" charset="0"/>
              </a:rPr>
              <a:t>are closely aligned programming style, programming languages, and programming methods.</a:t>
            </a:r>
          </a:p>
          <a:p>
            <a:pPr eaLnBrk="1" hangingPunct="1">
              <a:spcBef>
                <a:spcPts val="300"/>
              </a:spcBef>
            </a:pPr>
            <a:r>
              <a:rPr lang="en-US" altLang="en-US">
                <a:solidFill>
                  <a:schemeClr val="folHlink"/>
                </a:solidFill>
                <a:latin typeface="Palatino" pitchFamily="-128" charset="0"/>
              </a:rPr>
              <a:t>Testing principles and concepts</a:t>
            </a:r>
            <a:r>
              <a:rPr lang="en-US" altLang="en-US">
                <a:latin typeface="Palatino" pitchFamily="-128" charset="0"/>
              </a:rPr>
              <a:t> lead to the design of tests that systematically uncover different classes of errors and to do so with a minimum amount of time and effort. </a:t>
            </a:r>
          </a:p>
        </p:txBody>
      </p:sp>
    </p:spTree>
    <p:extLst>
      <p:ext uri="{BB962C8B-B14F-4D97-AF65-F5344CB8AC3E}">
        <p14:creationId xmlns:p14="http://schemas.microsoft.com/office/powerpoint/2010/main" val="2985208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0A6C787-F497-4A68-B1A1-1BC68059A477}" type="slidenum">
              <a:rPr lang="en-US" altLang="en-US" sz="1000">
                <a:latin typeface="Helvetica" panose="020B0604020202020204" pitchFamily="34" charset="0"/>
              </a:rPr>
              <a:pPr/>
              <a:t>29</a:t>
            </a:fld>
            <a:endParaRPr lang="en-US" altLang="en-US" sz="1000">
              <a:latin typeface="Helvetica" panose="020B0604020202020204" pitchFamily="34" charset="0"/>
            </a:endParaRPr>
          </a:p>
        </p:txBody>
      </p:sp>
      <p:sp>
        <p:nvSpPr>
          <p:cNvPr id="23556" name="Rectangle 2"/>
          <p:cNvSpPr>
            <a:spLocks noGrp="1" noChangeArrowheads="1"/>
          </p:cNvSpPr>
          <p:nvPr>
            <p:ph type="title"/>
          </p:nvPr>
        </p:nvSpPr>
        <p:spPr/>
        <p:txBody>
          <a:bodyPr/>
          <a:lstStyle/>
          <a:p>
            <a:pPr eaLnBrk="1" hangingPunct="1"/>
            <a:r>
              <a:rPr lang="en-US" altLang="en-US"/>
              <a:t>Coding Principles</a:t>
            </a:r>
          </a:p>
        </p:txBody>
      </p:sp>
      <p:sp>
        <p:nvSpPr>
          <p:cNvPr id="23557" name="Rectangle 3"/>
          <p:cNvSpPr>
            <a:spLocks noGrp="1" noChangeArrowheads="1"/>
          </p:cNvSpPr>
          <p:nvPr>
            <p:ph type="body" idx="1"/>
          </p:nvPr>
        </p:nvSpPr>
        <p:spPr/>
        <p:txBody>
          <a:bodyPr/>
          <a:lstStyle/>
          <a:p>
            <a:pPr eaLnBrk="1" hangingPunct="1">
              <a:spcBef>
                <a:spcPts val="600"/>
              </a:spcBef>
            </a:pPr>
            <a:r>
              <a:rPr lang="en-US" altLang="en-US" sz="2000" b="1" i="1">
                <a:latin typeface="Palatino" pitchFamily="-128" charset="0"/>
              </a:rPr>
              <a:t>As you begin writing code, be sure you:</a:t>
            </a:r>
          </a:p>
          <a:p>
            <a:pPr lvl="2" eaLnBrk="1" hangingPunct="1">
              <a:spcBef>
                <a:spcPts val="300"/>
              </a:spcBef>
            </a:pPr>
            <a:r>
              <a:rPr lang="en-US" altLang="en-US" sz="1600">
                <a:latin typeface="Palatino" pitchFamily="-128" charset="0"/>
              </a:rPr>
              <a:t>Constrain your algorithms by following structured programming [Boh00] practice.</a:t>
            </a:r>
          </a:p>
          <a:p>
            <a:pPr lvl="2" eaLnBrk="1" hangingPunct="1"/>
            <a:r>
              <a:rPr lang="en-US" altLang="en-US" sz="1600">
                <a:latin typeface="Palatino" pitchFamily="-128" charset="0"/>
              </a:rPr>
              <a:t>Consider the use of pair programming</a:t>
            </a:r>
          </a:p>
          <a:p>
            <a:pPr lvl="2" eaLnBrk="1" hangingPunct="1"/>
            <a:r>
              <a:rPr lang="en-US" altLang="en-US" sz="1600">
                <a:latin typeface="Palatino" pitchFamily="-128" charset="0"/>
              </a:rPr>
              <a:t>Select data structures that will meet the needs of the design.</a:t>
            </a:r>
          </a:p>
          <a:p>
            <a:pPr lvl="2" eaLnBrk="1" hangingPunct="1"/>
            <a:r>
              <a:rPr lang="en-US" altLang="en-US" sz="1600">
                <a:latin typeface="Palatino" pitchFamily="-128" charset="0"/>
              </a:rPr>
              <a:t>Understand the software architecture and create interfaces that are consistent with it.</a:t>
            </a:r>
          </a:p>
          <a:p>
            <a:pPr lvl="2" eaLnBrk="1" hangingPunct="1"/>
            <a:r>
              <a:rPr lang="en-US" altLang="en-US" sz="1600">
                <a:latin typeface="Palatino" pitchFamily="-128" charset="0"/>
              </a:rPr>
              <a:t>Keep conditional logic as simple as possible.</a:t>
            </a:r>
          </a:p>
          <a:p>
            <a:pPr lvl="2" eaLnBrk="1" hangingPunct="1"/>
            <a:r>
              <a:rPr lang="en-US" altLang="en-US" sz="1600">
                <a:latin typeface="Palatino" pitchFamily="-128" charset="0"/>
              </a:rPr>
              <a:t>Create nested loops in a way that makes them easily testable.</a:t>
            </a:r>
          </a:p>
          <a:p>
            <a:pPr lvl="2" eaLnBrk="1" hangingPunct="1"/>
            <a:r>
              <a:rPr lang="en-US" altLang="en-US" sz="1600">
                <a:latin typeface="Palatino" pitchFamily="-128" charset="0"/>
              </a:rPr>
              <a:t>Select meaningful variable names and follow other local coding standards.</a:t>
            </a:r>
          </a:p>
          <a:p>
            <a:pPr lvl="2" eaLnBrk="1" hangingPunct="1"/>
            <a:r>
              <a:rPr lang="en-US" altLang="en-US" sz="1600">
                <a:latin typeface="Palatino" pitchFamily="-128" charset="0"/>
              </a:rPr>
              <a:t>Write code that is self-documenting.</a:t>
            </a:r>
          </a:p>
          <a:p>
            <a:pPr lvl="2" eaLnBrk="1" hangingPunct="1"/>
            <a:r>
              <a:rPr lang="en-US" altLang="en-US" sz="1600">
                <a:latin typeface="Palatino" pitchFamily="-128" charset="0"/>
              </a:rPr>
              <a:t>Create a visual layout (e.g., indentation and blank lines) that aids understanding.</a:t>
            </a:r>
          </a:p>
        </p:txBody>
      </p:sp>
    </p:spTree>
    <p:extLst>
      <p:ext uri="{BB962C8B-B14F-4D97-AF65-F5344CB8AC3E}">
        <p14:creationId xmlns:p14="http://schemas.microsoft.com/office/powerpoint/2010/main" val="41171539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E3F54F7-4A48-4C5D-A5F5-F69F6C744588}" type="slidenum">
              <a:rPr lang="en-US" altLang="en-US" sz="1000">
                <a:latin typeface="Helvetica" panose="020B0604020202020204" pitchFamily="34" charset="0"/>
              </a:rPr>
              <a:pPr/>
              <a:t>30</a:t>
            </a:fld>
            <a:endParaRPr lang="en-US" altLang="en-US" sz="1000">
              <a:latin typeface="Helvetica" panose="020B0604020202020204" pitchFamily="34" charset="0"/>
            </a:endParaRPr>
          </a:p>
        </p:txBody>
      </p:sp>
      <p:sp>
        <p:nvSpPr>
          <p:cNvPr id="27652" name="Rectangle 2"/>
          <p:cNvSpPr>
            <a:spLocks noGrp="1" noChangeArrowheads="1"/>
          </p:cNvSpPr>
          <p:nvPr>
            <p:ph type="title"/>
          </p:nvPr>
        </p:nvSpPr>
        <p:spPr/>
        <p:txBody>
          <a:bodyPr/>
          <a:lstStyle/>
          <a:p>
            <a:pPr eaLnBrk="1" hangingPunct="1"/>
            <a:r>
              <a:rPr lang="en-US" altLang="en-US"/>
              <a:t>Deployment Principles</a:t>
            </a:r>
          </a:p>
        </p:txBody>
      </p:sp>
      <p:sp>
        <p:nvSpPr>
          <p:cNvPr id="27653" name="Rectangle 3"/>
          <p:cNvSpPr>
            <a:spLocks noGrp="1" noChangeArrowheads="1"/>
          </p:cNvSpPr>
          <p:nvPr>
            <p:ph type="body" idx="1"/>
          </p:nvPr>
        </p:nvSpPr>
        <p:spPr>
          <a:xfrm>
            <a:off x="3352800" y="1905000"/>
            <a:ext cx="6934200" cy="4267200"/>
          </a:xfrm>
        </p:spPr>
        <p:txBody>
          <a:bodyPr/>
          <a:lstStyle/>
          <a:p>
            <a:pPr eaLnBrk="1" hangingPunct="1">
              <a:lnSpc>
                <a:spcPct val="90000"/>
              </a:lnSpc>
            </a:pPr>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Customer expectations for the software must be managed.</a:t>
            </a:r>
            <a:endParaRPr lang="en-US" altLang="en-US" sz="2000" i="1">
              <a:latin typeface="Palatino" pitchFamily="-128" charset="0"/>
            </a:endParaRPr>
          </a:p>
          <a:p>
            <a:pPr eaLnBrk="1" hangingPunct="1">
              <a:lnSpc>
                <a:spcPct val="90000"/>
              </a:lnSpc>
            </a:pPr>
            <a:endParaRPr lang="en-US" altLang="en-US" sz="2000">
              <a:latin typeface="Palatino" pitchFamily="-128" charset="0"/>
            </a:endParaRPr>
          </a:p>
          <a:p>
            <a:pPr eaLnBrk="1" hangingPunct="1">
              <a:lnSpc>
                <a:spcPct val="90000"/>
              </a:lnSpc>
            </a:pPr>
            <a:r>
              <a:rPr lang="en-US" altLang="en-US" sz="2000" b="1">
                <a:solidFill>
                  <a:schemeClr val="folHlink"/>
                </a:solidFill>
                <a:latin typeface="Palatino" pitchFamily="-128" charset="0"/>
              </a:rPr>
              <a:t>Principle #2.  </a:t>
            </a:r>
            <a:r>
              <a:rPr lang="en-US" altLang="en-US" sz="2000" b="1" i="1">
                <a:solidFill>
                  <a:schemeClr val="folHlink"/>
                </a:solidFill>
                <a:latin typeface="Palatino" pitchFamily="-128" charset="0"/>
              </a:rPr>
              <a:t>A complete delivery package should be assembled and tested.</a:t>
            </a:r>
          </a:p>
          <a:p>
            <a:pPr eaLnBrk="1" hangingPunct="1">
              <a:lnSpc>
                <a:spcPct val="90000"/>
              </a:lnSpc>
            </a:pPr>
            <a:endParaRPr lang="en-US" altLang="en-US" sz="2000" b="1" i="1">
              <a:solidFill>
                <a:schemeClr val="folHlink"/>
              </a:solidFill>
              <a:latin typeface="Palatino" pitchFamily="-128" charset="0"/>
            </a:endParaRPr>
          </a:p>
          <a:p>
            <a:pPr eaLnBrk="1" hangingPunct="1">
              <a:lnSpc>
                <a:spcPct val="90000"/>
              </a:lnSpc>
            </a:pPr>
            <a:r>
              <a:rPr lang="en-US" altLang="en-US" sz="2000" b="1">
                <a:solidFill>
                  <a:schemeClr val="folHlink"/>
                </a:solidFill>
                <a:latin typeface="Palatino" pitchFamily="-128" charset="0"/>
              </a:rPr>
              <a:t>Principle #3.   </a:t>
            </a:r>
            <a:r>
              <a:rPr lang="en-US" altLang="en-US" sz="2000" b="1" i="1">
                <a:solidFill>
                  <a:schemeClr val="folHlink"/>
                </a:solidFill>
                <a:latin typeface="Palatino" pitchFamily="-128" charset="0"/>
              </a:rPr>
              <a:t>A support regime must be established before the software is delivered.  </a:t>
            </a:r>
          </a:p>
          <a:p>
            <a:pPr eaLnBrk="1" hangingPunct="1">
              <a:lnSpc>
                <a:spcPct val="90000"/>
              </a:lnSpc>
            </a:pPr>
            <a:endParaRPr lang="en-US" altLang="en-US" sz="2000">
              <a:latin typeface="Palatino" pitchFamily="-128" charset="0"/>
            </a:endParaRPr>
          </a:p>
          <a:p>
            <a:pPr eaLnBrk="1" hangingPunct="1">
              <a:lnSpc>
                <a:spcPct val="90000"/>
              </a:lnSpc>
            </a:pPr>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Appropriate instructional materials must be provided to end-users.</a:t>
            </a:r>
          </a:p>
          <a:p>
            <a:pPr eaLnBrk="1" hangingPunct="1">
              <a:lnSpc>
                <a:spcPct val="90000"/>
              </a:lnSpc>
            </a:pPr>
            <a:endParaRPr lang="en-US" altLang="en-US" sz="2000" b="1" i="1">
              <a:solidFill>
                <a:schemeClr val="folHlink"/>
              </a:solidFill>
              <a:latin typeface="Palatino" pitchFamily="-128" charset="0"/>
            </a:endParaRPr>
          </a:p>
          <a:p>
            <a:pPr eaLnBrk="1" hangingPunct="1">
              <a:lnSpc>
                <a:spcPct val="90000"/>
              </a:lnSpc>
            </a:pPr>
            <a:r>
              <a:rPr lang="en-US" altLang="en-US" sz="2000" b="1">
                <a:solidFill>
                  <a:schemeClr val="folHlink"/>
                </a:solidFill>
                <a:latin typeface="Palatino" pitchFamily="-128" charset="0"/>
              </a:rPr>
              <a:t>Principle #5.  </a:t>
            </a:r>
            <a:r>
              <a:rPr lang="en-US" altLang="en-US" sz="2000" b="1" i="1">
                <a:solidFill>
                  <a:schemeClr val="folHlink"/>
                </a:solidFill>
                <a:latin typeface="Palatino" pitchFamily="-128" charset="0"/>
              </a:rPr>
              <a:t>Buggy software should be fixed first, delivered later.</a:t>
            </a:r>
          </a:p>
        </p:txBody>
      </p:sp>
    </p:spTree>
    <p:extLst>
      <p:ext uri="{BB962C8B-B14F-4D97-AF65-F5344CB8AC3E}">
        <p14:creationId xmlns:p14="http://schemas.microsoft.com/office/powerpoint/2010/main" val="7956222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639C00B-627D-44E6-B9D5-33EF197D1D37}" type="slidenum">
              <a:rPr lang="en-US" altLang="en-US" sz="1000">
                <a:latin typeface="Helvetica" panose="020B0604020202020204" pitchFamily="34" charset="0"/>
              </a:rPr>
              <a:pPr/>
              <a:t>31</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8</a:t>
            </a:r>
          </a:p>
        </p:txBody>
      </p:sp>
      <p:sp>
        <p:nvSpPr>
          <p:cNvPr id="3077" name="Rectangle 3"/>
          <p:cNvSpPr>
            <a:spLocks noGrp="1" noChangeArrowheads="1"/>
          </p:cNvSpPr>
          <p:nvPr>
            <p:ph type="body" idx="1"/>
          </p:nvPr>
        </p:nvSpPr>
        <p:spPr/>
        <p:txBody>
          <a:bodyPr/>
          <a:lstStyle/>
          <a:p>
            <a:pPr eaLnBrk="1" hangingPunct="1"/>
            <a:r>
              <a:rPr lang="en-US" altLang="en-US" b="1">
                <a:solidFill>
                  <a:schemeClr val="folHlink"/>
                </a:solidFill>
              </a:rPr>
              <a:t>Understanding Requirements</a:t>
            </a: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1407815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F503232-3443-466D-AA44-43E436E4B80B}" type="slidenum">
              <a:rPr lang="en-US" altLang="en-US" sz="1000">
                <a:latin typeface="Helvetica" panose="020B0604020202020204" pitchFamily="34" charset="0"/>
              </a:rPr>
              <a:pPr/>
              <a:t>32</a:t>
            </a:fld>
            <a:endParaRPr lang="en-US" altLang="en-US" sz="1000">
              <a:latin typeface="Helvetica" panose="020B0604020202020204" pitchFamily="34" charset="0"/>
            </a:endParaRPr>
          </a:p>
        </p:txBody>
      </p:sp>
      <p:sp>
        <p:nvSpPr>
          <p:cNvPr id="4100" name="Rectangle 2"/>
          <p:cNvSpPr>
            <a:spLocks noGrp="1" noChangeArrowheads="1"/>
          </p:cNvSpPr>
          <p:nvPr>
            <p:ph type="title"/>
          </p:nvPr>
        </p:nvSpPr>
        <p:spPr>
          <a:xfrm>
            <a:off x="2822576" y="990601"/>
            <a:ext cx="6545263" cy="633413"/>
          </a:xfrm>
        </p:spPr>
        <p:txBody>
          <a:bodyPr/>
          <a:lstStyle/>
          <a:p>
            <a:pPr eaLnBrk="1" hangingPunct="1"/>
            <a:r>
              <a:rPr lang="en-US" altLang="en-US"/>
              <a:t>Requirements Engineering-I</a:t>
            </a:r>
          </a:p>
        </p:txBody>
      </p:sp>
      <p:sp>
        <p:nvSpPr>
          <p:cNvPr id="4101" name="Rectangle 3"/>
          <p:cNvSpPr>
            <a:spLocks noGrp="1" noChangeArrowheads="1"/>
          </p:cNvSpPr>
          <p:nvPr>
            <p:ph type="body" idx="1"/>
          </p:nvPr>
        </p:nvSpPr>
        <p:spPr>
          <a:xfrm>
            <a:off x="3276600" y="1981200"/>
            <a:ext cx="6858000" cy="3468688"/>
          </a:xfrm>
        </p:spPr>
        <p:txBody>
          <a:bodyPr/>
          <a:lstStyle/>
          <a:p>
            <a:pPr eaLnBrk="1" hangingPunct="1"/>
            <a:r>
              <a:rPr lang="en-US" altLang="en-US" sz="1800">
                <a:solidFill>
                  <a:schemeClr val="folHlink"/>
                </a:solidFill>
              </a:rPr>
              <a:t>Inception</a:t>
            </a:r>
            <a:r>
              <a:rPr lang="en-US" altLang="en-US" sz="1800"/>
              <a:t>—ask a set of questions that establish …</a:t>
            </a:r>
          </a:p>
          <a:p>
            <a:pPr lvl="1" eaLnBrk="1" hangingPunct="1"/>
            <a:r>
              <a:rPr lang="en-US" altLang="en-US" sz="1600"/>
              <a:t>basic understanding of the problem</a:t>
            </a:r>
          </a:p>
          <a:p>
            <a:pPr lvl="1" eaLnBrk="1" hangingPunct="1"/>
            <a:r>
              <a:rPr lang="en-US" altLang="en-US" sz="1600"/>
              <a:t>the people who want a solution</a:t>
            </a:r>
          </a:p>
          <a:p>
            <a:pPr lvl="1" eaLnBrk="1" hangingPunct="1"/>
            <a:r>
              <a:rPr lang="en-US" altLang="en-US" sz="1600"/>
              <a:t>the nature of the solution that is desired, and </a:t>
            </a:r>
          </a:p>
          <a:p>
            <a:pPr lvl="1" eaLnBrk="1" hangingPunct="1"/>
            <a:r>
              <a:rPr lang="en-US" altLang="en-US" sz="1600"/>
              <a:t>the effectiveness of preliminary communication and collaboration between the customer and the developer</a:t>
            </a:r>
          </a:p>
          <a:p>
            <a:pPr eaLnBrk="1" hangingPunct="1"/>
            <a:r>
              <a:rPr lang="en-US" altLang="en-US" sz="1800">
                <a:solidFill>
                  <a:schemeClr val="folHlink"/>
                </a:solidFill>
              </a:rPr>
              <a:t>Elicitation</a:t>
            </a:r>
            <a:r>
              <a:rPr lang="en-US" altLang="en-US" sz="1800"/>
              <a:t>—elicit requirements from all stakeholders</a:t>
            </a:r>
          </a:p>
          <a:p>
            <a:pPr eaLnBrk="1" hangingPunct="1"/>
            <a:r>
              <a:rPr lang="en-US" altLang="en-US" sz="1800">
                <a:solidFill>
                  <a:schemeClr val="folHlink"/>
                </a:solidFill>
              </a:rPr>
              <a:t>Elaboration</a:t>
            </a:r>
            <a:r>
              <a:rPr lang="en-US" altLang="en-US" sz="1800"/>
              <a:t>—create an analysis model that identifies data, function and behavioral requirements</a:t>
            </a:r>
          </a:p>
          <a:p>
            <a:pPr eaLnBrk="1" hangingPunct="1"/>
            <a:r>
              <a:rPr lang="en-US" altLang="en-US" sz="1800">
                <a:solidFill>
                  <a:schemeClr val="folHlink"/>
                </a:solidFill>
              </a:rPr>
              <a:t>Negotiation</a:t>
            </a:r>
            <a:r>
              <a:rPr lang="en-US" altLang="en-US" sz="1800"/>
              <a:t>—agree on a deliverable system that is realistic for developers and customers</a:t>
            </a:r>
          </a:p>
        </p:txBody>
      </p:sp>
    </p:spTree>
    <p:extLst>
      <p:ext uri="{BB962C8B-B14F-4D97-AF65-F5344CB8AC3E}">
        <p14:creationId xmlns:p14="http://schemas.microsoft.com/office/powerpoint/2010/main" val="115065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1100245-F4CA-48C7-83B6-C31A0676EE76}" type="slidenum">
              <a:rPr lang="en-US" altLang="en-US" sz="1000">
                <a:latin typeface="Helvetica" panose="020B0604020202020204" pitchFamily="34" charset="0"/>
              </a:rPr>
              <a:pPr/>
              <a:t>33</a:t>
            </a:fld>
            <a:endParaRPr lang="en-US" altLang="en-US" sz="1000">
              <a:latin typeface="Helvetica" panose="020B0604020202020204" pitchFamily="34" charset="0"/>
            </a:endParaRPr>
          </a:p>
        </p:txBody>
      </p:sp>
      <p:sp>
        <p:nvSpPr>
          <p:cNvPr id="5124" name="Rectangle 2"/>
          <p:cNvSpPr>
            <a:spLocks noGrp="1" noChangeArrowheads="1"/>
          </p:cNvSpPr>
          <p:nvPr>
            <p:ph type="title"/>
          </p:nvPr>
        </p:nvSpPr>
        <p:spPr>
          <a:xfrm>
            <a:off x="2743200" y="990600"/>
            <a:ext cx="8178800" cy="762000"/>
          </a:xfrm>
        </p:spPr>
        <p:txBody>
          <a:bodyPr/>
          <a:lstStyle/>
          <a:p>
            <a:pPr eaLnBrk="1" hangingPunct="1"/>
            <a:r>
              <a:rPr lang="en-US" altLang="en-US"/>
              <a:t>Requirements Engineering-II</a:t>
            </a:r>
          </a:p>
        </p:txBody>
      </p:sp>
      <p:sp>
        <p:nvSpPr>
          <p:cNvPr id="5125" name="Rectangle 3"/>
          <p:cNvSpPr>
            <a:spLocks noGrp="1" noChangeArrowheads="1"/>
          </p:cNvSpPr>
          <p:nvPr>
            <p:ph type="body" idx="1"/>
          </p:nvPr>
        </p:nvSpPr>
        <p:spPr>
          <a:xfrm>
            <a:off x="3276600" y="1905000"/>
            <a:ext cx="7162800" cy="4114800"/>
          </a:xfrm>
        </p:spPr>
        <p:txBody>
          <a:bodyPr/>
          <a:lstStyle/>
          <a:p>
            <a:pPr eaLnBrk="1" hangingPunct="1">
              <a:lnSpc>
                <a:spcPct val="90000"/>
              </a:lnSpc>
            </a:pPr>
            <a:r>
              <a:rPr lang="en-US" altLang="en-US" sz="1800">
                <a:solidFill>
                  <a:schemeClr val="folHlink"/>
                </a:solidFill>
              </a:rPr>
              <a:t>Specification</a:t>
            </a:r>
            <a:r>
              <a:rPr lang="en-US" altLang="en-US" sz="1800"/>
              <a:t>—can be any one (or more) of the following:</a:t>
            </a:r>
          </a:p>
          <a:p>
            <a:pPr lvl="1" eaLnBrk="1" hangingPunct="1">
              <a:lnSpc>
                <a:spcPct val="90000"/>
              </a:lnSpc>
            </a:pPr>
            <a:r>
              <a:rPr lang="en-US" altLang="en-US" sz="1600"/>
              <a:t>A written document</a:t>
            </a:r>
          </a:p>
          <a:p>
            <a:pPr lvl="1" eaLnBrk="1" hangingPunct="1">
              <a:lnSpc>
                <a:spcPct val="90000"/>
              </a:lnSpc>
            </a:pPr>
            <a:r>
              <a:rPr lang="en-US" altLang="en-US" sz="1600"/>
              <a:t>A set of models</a:t>
            </a:r>
          </a:p>
          <a:p>
            <a:pPr lvl="1" eaLnBrk="1" hangingPunct="1">
              <a:lnSpc>
                <a:spcPct val="90000"/>
              </a:lnSpc>
            </a:pPr>
            <a:r>
              <a:rPr lang="en-US" altLang="en-US" sz="1600"/>
              <a:t>A formal mathematical</a:t>
            </a:r>
          </a:p>
          <a:p>
            <a:pPr lvl="1" eaLnBrk="1" hangingPunct="1">
              <a:lnSpc>
                <a:spcPct val="90000"/>
              </a:lnSpc>
            </a:pPr>
            <a:r>
              <a:rPr lang="en-US" altLang="en-US" sz="1600"/>
              <a:t>A collection of user scenarios (use-cases)</a:t>
            </a:r>
          </a:p>
          <a:p>
            <a:pPr lvl="1" eaLnBrk="1" hangingPunct="1">
              <a:lnSpc>
                <a:spcPct val="90000"/>
              </a:lnSpc>
            </a:pPr>
            <a:r>
              <a:rPr lang="en-US" altLang="en-US" sz="1600"/>
              <a:t>A prototype</a:t>
            </a:r>
          </a:p>
          <a:p>
            <a:pPr eaLnBrk="1" hangingPunct="1">
              <a:lnSpc>
                <a:spcPct val="90000"/>
              </a:lnSpc>
            </a:pPr>
            <a:r>
              <a:rPr lang="en-US" altLang="en-US" sz="1800">
                <a:solidFill>
                  <a:schemeClr val="folHlink"/>
                </a:solidFill>
              </a:rPr>
              <a:t>Validation</a:t>
            </a:r>
            <a:r>
              <a:rPr lang="en-US" altLang="en-US" sz="1800"/>
              <a:t>—a review mechanism that looks for</a:t>
            </a:r>
          </a:p>
          <a:p>
            <a:pPr lvl="1" eaLnBrk="1" hangingPunct="1">
              <a:lnSpc>
                <a:spcPct val="90000"/>
              </a:lnSpc>
            </a:pPr>
            <a:r>
              <a:rPr lang="en-US" altLang="en-US" sz="1600"/>
              <a:t>errors in content or interpretation</a:t>
            </a:r>
          </a:p>
          <a:p>
            <a:pPr lvl="1" eaLnBrk="1" hangingPunct="1">
              <a:lnSpc>
                <a:spcPct val="90000"/>
              </a:lnSpc>
            </a:pPr>
            <a:r>
              <a:rPr lang="en-US" altLang="en-US" sz="1600"/>
              <a:t>areas where clarification may be required</a:t>
            </a:r>
          </a:p>
          <a:p>
            <a:pPr lvl="1" eaLnBrk="1" hangingPunct="1">
              <a:lnSpc>
                <a:spcPct val="90000"/>
              </a:lnSpc>
            </a:pPr>
            <a:r>
              <a:rPr lang="en-US" altLang="en-US" sz="1600"/>
              <a:t>missing information</a:t>
            </a:r>
          </a:p>
          <a:p>
            <a:pPr lvl="1" eaLnBrk="1" hangingPunct="1">
              <a:lnSpc>
                <a:spcPct val="90000"/>
              </a:lnSpc>
            </a:pPr>
            <a:r>
              <a:rPr lang="en-US" altLang="en-US" sz="1600"/>
              <a:t>inconsistencies (a major problem when large products or systems are engineered)</a:t>
            </a:r>
          </a:p>
          <a:p>
            <a:pPr lvl="1" eaLnBrk="1" hangingPunct="1">
              <a:lnSpc>
                <a:spcPct val="90000"/>
              </a:lnSpc>
            </a:pPr>
            <a:r>
              <a:rPr lang="en-US" altLang="en-US" sz="1600"/>
              <a:t>conflicting or unrealistic (unachievable) requirements. </a:t>
            </a:r>
          </a:p>
          <a:p>
            <a:pPr eaLnBrk="1" hangingPunct="1">
              <a:lnSpc>
                <a:spcPct val="90000"/>
              </a:lnSpc>
            </a:pPr>
            <a:r>
              <a:rPr lang="en-US" altLang="en-US" sz="1800">
                <a:solidFill>
                  <a:schemeClr val="folHlink"/>
                </a:solidFill>
              </a:rPr>
              <a:t>Requirements management</a:t>
            </a:r>
            <a:endParaRPr lang="en-US" altLang="en-US" sz="1800"/>
          </a:p>
        </p:txBody>
      </p:sp>
    </p:spTree>
    <p:extLst>
      <p:ext uri="{BB962C8B-B14F-4D97-AF65-F5344CB8AC3E}">
        <p14:creationId xmlns:p14="http://schemas.microsoft.com/office/powerpoint/2010/main" val="22393064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585D1AB-80A4-46CB-8071-C31A9A15D725}" type="slidenum">
              <a:rPr lang="en-US" altLang="en-US" sz="1000">
                <a:latin typeface="Helvetica" panose="020B0604020202020204" pitchFamily="34" charset="0"/>
              </a:rPr>
              <a:pPr/>
              <a:t>34</a:t>
            </a:fld>
            <a:endParaRPr lang="en-US" altLang="en-US" sz="1000">
              <a:latin typeface="Helvetica" panose="020B0604020202020204" pitchFamily="34" charset="0"/>
            </a:endParaRPr>
          </a:p>
        </p:txBody>
      </p:sp>
      <p:sp>
        <p:nvSpPr>
          <p:cNvPr id="7172" name="Rectangle 2"/>
          <p:cNvSpPr>
            <a:spLocks noGrp="1" noChangeArrowheads="1"/>
          </p:cNvSpPr>
          <p:nvPr>
            <p:ph type="title"/>
          </p:nvPr>
        </p:nvSpPr>
        <p:spPr>
          <a:xfrm>
            <a:off x="2743200" y="1143001"/>
            <a:ext cx="5278438" cy="633413"/>
          </a:xfrm>
        </p:spPr>
        <p:txBody>
          <a:bodyPr/>
          <a:lstStyle/>
          <a:p>
            <a:pPr eaLnBrk="1" hangingPunct="1"/>
            <a:r>
              <a:rPr lang="en-US" altLang="en-US"/>
              <a:t>Eliciting Requirements</a:t>
            </a:r>
          </a:p>
        </p:txBody>
      </p:sp>
      <p:sp>
        <p:nvSpPr>
          <p:cNvPr id="7173" name="Rectangle 3"/>
          <p:cNvSpPr>
            <a:spLocks noGrp="1" noChangeArrowheads="1"/>
          </p:cNvSpPr>
          <p:nvPr>
            <p:ph type="body" idx="1"/>
          </p:nvPr>
        </p:nvSpPr>
        <p:spPr>
          <a:xfrm>
            <a:off x="3352800" y="1981200"/>
            <a:ext cx="7162800" cy="4114800"/>
          </a:xfrm>
        </p:spPr>
        <p:txBody>
          <a:bodyPr/>
          <a:lstStyle/>
          <a:p>
            <a:pPr eaLnBrk="1" hangingPunct="1">
              <a:lnSpc>
                <a:spcPct val="90000"/>
              </a:lnSpc>
              <a:spcBef>
                <a:spcPts val="300"/>
              </a:spcBef>
            </a:pPr>
            <a:r>
              <a:rPr lang="en-US" altLang="en-US" sz="1800"/>
              <a:t>meetings are conducted and attended by both software engineers and customers</a:t>
            </a:r>
          </a:p>
          <a:p>
            <a:pPr eaLnBrk="1" hangingPunct="1">
              <a:lnSpc>
                <a:spcPct val="90000"/>
              </a:lnSpc>
            </a:pPr>
            <a:r>
              <a:rPr lang="en-US" altLang="en-US" sz="1800"/>
              <a:t>rules for preparation and participation are established</a:t>
            </a:r>
          </a:p>
          <a:p>
            <a:pPr eaLnBrk="1" hangingPunct="1">
              <a:lnSpc>
                <a:spcPct val="90000"/>
              </a:lnSpc>
            </a:pPr>
            <a:r>
              <a:rPr lang="en-US" altLang="en-US" sz="1800"/>
              <a:t>an agenda is suggested </a:t>
            </a:r>
          </a:p>
          <a:p>
            <a:pPr eaLnBrk="1" hangingPunct="1">
              <a:lnSpc>
                <a:spcPct val="90000"/>
              </a:lnSpc>
            </a:pPr>
            <a:r>
              <a:rPr lang="en-US" altLang="en-US" sz="1800"/>
              <a:t>a "facilitator" (can be a customer, a developer, or an outsider) controls the meeting</a:t>
            </a:r>
          </a:p>
          <a:p>
            <a:pPr eaLnBrk="1" hangingPunct="1">
              <a:lnSpc>
                <a:spcPct val="90000"/>
              </a:lnSpc>
            </a:pPr>
            <a:r>
              <a:rPr lang="en-US" altLang="en-US" sz="1800"/>
              <a:t>a "definition mechanism" (can be work sheets, flip charts, or wall stickers or an electronic bulletin board, chat room or virtual forum) is used</a:t>
            </a:r>
          </a:p>
          <a:p>
            <a:pPr eaLnBrk="1" hangingPunct="1">
              <a:lnSpc>
                <a:spcPct val="90000"/>
              </a:lnSpc>
            </a:pPr>
            <a:r>
              <a:rPr lang="en-US" altLang="en-US" sz="1800"/>
              <a:t>the goal is </a:t>
            </a:r>
          </a:p>
          <a:p>
            <a:pPr lvl="1" eaLnBrk="1" hangingPunct="1">
              <a:lnSpc>
                <a:spcPct val="90000"/>
              </a:lnSpc>
            </a:pPr>
            <a:r>
              <a:rPr lang="en-US" altLang="en-US" sz="1600">
                <a:solidFill>
                  <a:schemeClr val="folHlink"/>
                </a:solidFill>
              </a:rPr>
              <a:t>to identify the problem</a:t>
            </a:r>
          </a:p>
          <a:p>
            <a:pPr lvl="1" eaLnBrk="1" hangingPunct="1">
              <a:lnSpc>
                <a:spcPct val="90000"/>
              </a:lnSpc>
            </a:pPr>
            <a:r>
              <a:rPr lang="en-US" altLang="en-US" sz="1600">
                <a:solidFill>
                  <a:schemeClr val="folHlink"/>
                </a:solidFill>
              </a:rPr>
              <a:t>propose elements of the solution</a:t>
            </a:r>
          </a:p>
          <a:p>
            <a:pPr lvl="1" eaLnBrk="1" hangingPunct="1">
              <a:lnSpc>
                <a:spcPct val="90000"/>
              </a:lnSpc>
            </a:pPr>
            <a:r>
              <a:rPr lang="en-US" altLang="en-US" sz="1600">
                <a:solidFill>
                  <a:schemeClr val="folHlink"/>
                </a:solidFill>
              </a:rPr>
              <a:t>negotiate different approaches, and</a:t>
            </a:r>
          </a:p>
          <a:p>
            <a:pPr lvl="1" eaLnBrk="1" hangingPunct="1">
              <a:lnSpc>
                <a:spcPct val="90000"/>
              </a:lnSpc>
            </a:pPr>
            <a:r>
              <a:rPr lang="en-US" altLang="en-US" sz="1600">
                <a:solidFill>
                  <a:schemeClr val="folHlink"/>
                </a:solidFill>
              </a:rPr>
              <a:t> specify a preliminary set of solution requirements</a:t>
            </a:r>
            <a:endParaRPr lang="en-US" altLang="en-US" sz="1800">
              <a:solidFill>
                <a:schemeClr val="folHlink"/>
              </a:solidFill>
            </a:endParaRPr>
          </a:p>
        </p:txBody>
      </p:sp>
    </p:spTree>
    <p:extLst>
      <p:ext uri="{BB962C8B-B14F-4D97-AF65-F5344CB8AC3E}">
        <p14:creationId xmlns:p14="http://schemas.microsoft.com/office/powerpoint/2010/main" val="29140427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578C7D8-2730-4488-8585-C5E4E9D9BED2}" type="slidenum">
              <a:rPr lang="en-US" altLang="en-US" sz="1000">
                <a:latin typeface="Helvetica" panose="020B0604020202020204" pitchFamily="34" charset="0"/>
              </a:rPr>
              <a:pPr/>
              <a:t>35</a:t>
            </a:fld>
            <a:endParaRPr lang="en-US" altLang="en-US" sz="1000">
              <a:latin typeface="Helvetica" panose="020B0604020202020204" pitchFamily="34" charset="0"/>
            </a:endParaRPr>
          </a:p>
        </p:txBody>
      </p:sp>
      <p:sp>
        <p:nvSpPr>
          <p:cNvPr id="18436" name="Rectangle 2"/>
          <p:cNvSpPr>
            <a:spLocks noGrp="1" noChangeArrowheads="1"/>
          </p:cNvSpPr>
          <p:nvPr>
            <p:ph type="title"/>
          </p:nvPr>
        </p:nvSpPr>
        <p:spPr>
          <a:xfrm>
            <a:off x="2743200" y="1143001"/>
            <a:ext cx="6267450" cy="633413"/>
          </a:xfrm>
        </p:spPr>
        <p:txBody>
          <a:bodyPr/>
          <a:lstStyle/>
          <a:p>
            <a:pPr eaLnBrk="1" hangingPunct="1"/>
            <a:r>
              <a:rPr lang="en-US" altLang="en-US"/>
              <a:t>Negotiating Requirements</a:t>
            </a:r>
          </a:p>
        </p:txBody>
      </p:sp>
      <p:sp>
        <p:nvSpPr>
          <p:cNvPr id="18437" name="Rectangle 3"/>
          <p:cNvSpPr>
            <a:spLocks noGrp="1" noChangeArrowheads="1"/>
          </p:cNvSpPr>
          <p:nvPr>
            <p:ph type="body" idx="1"/>
          </p:nvPr>
        </p:nvSpPr>
        <p:spPr/>
        <p:txBody>
          <a:bodyPr/>
          <a:lstStyle/>
          <a:p>
            <a:pPr eaLnBrk="1" hangingPunct="1"/>
            <a:r>
              <a:rPr lang="en-US" altLang="en-US">
                <a:solidFill>
                  <a:schemeClr val="folHlink"/>
                </a:solidFill>
              </a:rPr>
              <a:t>Identify the key stakeholders</a:t>
            </a:r>
            <a:endParaRPr lang="en-US" altLang="en-US"/>
          </a:p>
          <a:p>
            <a:pPr lvl="1" eaLnBrk="1" hangingPunct="1"/>
            <a:r>
              <a:rPr lang="en-US" altLang="en-US"/>
              <a:t>These are the people who will be involved in the negotiation</a:t>
            </a:r>
          </a:p>
          <a:p>
            <a:pPr eaLnBrk="1" hangingPunct="1"/>
            <a:r>
              <a:rPr lang="en-US" altLang="en-US">
                <a:solidFill>
                  <a:schemeClr val="folHlink"/>
                </a:solidFill>
              </a:rPr>
              <a:t>Determine each of the stakeholders “win conditions”</a:t>
            </a:r>
            <a:endParaRPr lang="en-US" altLang="en-US"/>
          </a:p>
          <a:p>
            <a:pPr lvl="1" eaLnBrk="1" hangingPunct="1"/>
            <a:r>
              <a:rPr lang="en-US" altLang="en-US"/>
              <a:t>Win conditions are not always obvious</a:t>
            </a:r>
          </a:p>
          <a:p>
            <a:pPr eaLnBrk="1" hangingPunct="1"/>
            <a:r>
              <a:rPr lang="en-US" altLang="en-US">
                <a:solidFill>
                  <a:schemeClr val="folHlink"/>
                </a:solidFill>
              </a:rPr>
              <a:t>Negotiate</a:t>
            </a:r>
            <a:endParaRPr lang="en-US" altLang="en-US"/>
          </a:p>
          <a:p>
            <a:pPr lvl="1" eaLnBrk="1" hangingPunct="1"/>
            <a:r>
              <a:rPr lang="en-US" altLang="en-US"/>
              <a:t>Work toward a set of requirements that lead to “win-win”</a:t>
            </a:r>
          </a:p>
        </p:txBody>
      </p:sp>
    </p:spTree>
    <p:extLst>
      <p:ext uri="{BB962C8B-B14F-4D97-AF65-F5344CB8AC3E}">
        <p14:creationId xmlns:p14="http://schemas.microsoft.com/office/powerpoint/2010/main" val="41886274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EDCAC7F-C27F-4270-BEFB-DDB1EA2B3138}" type="slidenum">
              <a:rPr lang="en-US" altLang="en-US" sz="1000">
                <a:latin typeface="Helvetica" panose="020B0604020202020204" pitchFamily="34" charset="0"/>
              </a:rPr>
              <a:pPr/>
              <a:t>36</a:t>
            </a:fld>
            <a:endParaRPr lang="en-US" altLang="en-US" sz="1000">
              <a:latin typeface="Helvetica" panose="020B0604020202020204" pitchFamily="34" charset="0"/>
            </a:endParaRPr>
          </a:p>
        </p:txBody>
      </p:sp>
      <p:sp>
        <p:nvSpPr>
          <p:cNvPr id="19460" name="Rectangle 2"/>
          <p:cNvSpPr>
            <a:spLocks noGrp="1" noChangeArrowheads="1"/>
          </p:cNvSpPr>
          <p:nvPr>
            <p:ph type="title"/>
          </p:nvPr>
        </p:nvSpPr>
        <p:spPr>
          <a:xfrm>
            <a:off x="2743200" y="1143001"/>
            <a:ext cx="6267450" cy="633413"/>
          </a:xfrm>
        </p:spPr>
        <p:txBody>
          <a:bodyPr/>
          <a:lstStyle/>
          <a:p>
            <a:pPr eaLnBrk="1" hangingPunct="1"/>
            <a:r>
              <a:rPr lang="en-US" altLang="en-US"/>
              <a:t>Requirements Monitoring</a:t>
            </a:r>
          </a:p>
        </p:txBody>
      </p:sp>
      <p:sp>
        <p:nvSpPr>
          <p:cNvPr id="19461"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a:t>Especially needes in incremental development</a:t>
            </a:r>
          </a:p>
          <a:p>
            <a:pPr lvl="1" eaLnBrk="1" hangingPunct="1"/>
            <a:r>
              <a:rPr lang="en-US" altLang="en-US" i="1">
                <a:solidFill>
                  <a:schemeClr val="folHlink"/>
                </a:solidFill>
              </a:rPr>
              <a:t>Distributed debugging </a:t>
            </a:r>
            <a:r>
              <a:rPr lang="en-US" altLang="en-US"/>
              <a:t>– uncovers errors and determines their cause.</a:t>
            </a:r>
          </a:p>
          <a:p>
            <a:pPr lvl="1" eaLnBrk="1" hangingPunct="1"/>
            <a:r>
              <a:rPr lang="en-US" altLang="en-US" i="1">
                <a:solidFill>
                  <a:schemeClr val="folHlink"/>
                </a:solidFill>
              </a:rPr>
              <a:t>Run-time verification </a:t>
            </a:r>
            <a:r>
              <a:rPr lang="en-US" altLang="en-US"/>
              <a:t>– determines whether software matches its specification.</a:t>
            </a:r>
            <a:endParaRPr lang="en-US" altLang="en-US" i="1"/>
          </a:p>
          <a:p>
            <a:pPr lvl="1" eaLnBrk="1" hangingPunct="1"/>
            <a:r>
              <a:rPr lang="en-US" altLang="en-US" i="1">
                <a:solidFill>
                  <a:schemeClr val="folHlink"/>
                </a:solidFill>
              </a:rPr>
              <a:t>Run-time validation </a:t>
            </a:r>
            <a:r>
              <a:rPr lang="en-US" altLang="en-US"/>
              <a:t>– assesses whether evolving software meets user goals.</a:t>
            </a:r>
            <a:endParaRPr lang="en-US" altLang="en-US" i="1"/>
          </a:p>
          <a:p>
            <a:pPr lvl="1" eaLnBrk="1" hangingPunct="1"/>
            <a:r>
              <a:rPr lang="en-US" altLang="en-US" i="1">
                <a:solidFill>
                  <a:schemeClr val="folHlink"/>
                </a:solidFill>
              </a:rPr>
              <a:t>Business activity monitoring </a:t>
            </a:r>
            <a:r>
              <a:rPr lang="en-US" altLang="en-US"/>
              <a:t>– evaluates whether a system satisfies business goals.</a:t>
            </a:r>
            <a:endParaRPr lang="en-US" altLang="en-US" i="1"/>
          </a:p>
          <a:p>
            <a:pPr lvl="1" eaLnBrk="1" hangingPunct="1"/>
            <a:r>
              <a:rPr lang="en-US" altLang="en-US" i="1">
                <a:solidFill>
                  <a:schemeClr val="folHlink"/>
                </a:solidFill>
              </a:rPr>
              <a:t>Evolution and codesign </a:t>
            </a:r>
            <a:r>
              <a:rPr lang="en-US" altLang="en-US"/>
              <a:t>– provides information to stakeholders as the system evolves.</a:t>
            </a:r>
            <a:endParaRPr lang="en-US" altLang="en-US" i="1"/>
          </a:p>
          <a:p>
            <a:pPr eaLnBrk="1" hangingPunct="1"/>
            <a:endParaRPr lang="en-US" altLang="en-US" i="1"/>
          </a:p>
        </p:txBody>
      </p:sp>
    </p:spTree>
    <p:extLst>
      <p:ext uri="{BB962C8B-B14F-4D97-AF65-F5344CB8AC3E}">
        <p14:creationId xmlns:p14="http://schemas.microsoft.com/office/powerpoint/2010/main" val="16149800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725D062-D412-49AC-9BED-A4CB95DB217F}" type="slidenum">
              <a:rPr lang="en-US" altLang="en-US" sz="1000">
                <a:latin typeface="Helvetica" panose="020B0604020202020204" pitchFamily="34" charset="0"/>
              </a:rPr>
              <a:pPr/>
              <a:t>37</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9</a:t>
            </a:r>
          </a:p>
        </p:txBody>
      </p:sp>
      <p:sp>
        <p:nvSpPr>
          <p:cNvPr id="3077" name="Rectangle 3"/>
          <p:cNvSpPr>
            <a:spLocks noGrp="1" noChangeArrowheads="1"/>
          </p:cNvSpPr>
          <p:nvPr>
            <p:ph type="body" idx="1"/>
          </p:nvPr>
        </p:nvSpPr>
        <p:spPr>
          <a:xfrm>
            <a:off x="3352800" y="1905000"/>
            <a:ext cx="6477000" cy="4191000"/>
          </a:xfrm>
        </p:spPr>
        <p:txBody>
          <a:bodyPr/>
          <a:lstStyle/>
          <a:p>
            <a:pPr eaLnBrk="1" hangingPunct="1">
              <a:spcBef>
                <a:spcPts val="600"/>
              </a:spcBef>
            </a:pPr>
            <a:r>
              <a:rPr lang="en-US" altLang="en-US" sz="2000" b="1">
                <a:solidFill>
                  <a:schemeClr val="folHlink"/>
                </a:solidFill>
                <a:latin typeface="Arial" panose="020B0604020202020204" pitchFamily="34" charset="0"/>
              </a:rPr>
              <a:t>Requirements Modeling: Scenario-Based Methods </a:t>
            </a:r>
          </a:p>
        </p:txBody>
      </p:sp>
      <p:sp>
        <p:nvSpPr>
          <p:cNvPr id="3078" name="Text Box 7"/>
          <p:cNvSpPr txBox="1">
            <a:spLocks noChangeArrowheads="1"/>
          </p:cNvSpPr>
          <p:nvPr/>
        </p:nvSpPr>
        <p:spPr bwMode="auto">
          <a:xfrm>
            <a:off x="3657600" y="27432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32793514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E495820-2534-4CA8-A62D-D03660E044BC}" type="slidenum">
              <a:rPr lang="en-US" altLang="en-US" sz="1000">
                <a:latin typeface="Helvetica" panose="020B0604020202020204" pitchFamily="34" charset="0"/>
              </a:rPr>
              <a:pPr/>
              <a:t>38</a:t>
            </a:fld>
            <a:endParaRPr lang="en-US" altLang="en-US" sz="1000">
              <a:latin typeface="Helvetica" panose="020B0604020202020204" pitchFamily="34" charset="0"/>
            </a:endParaRPr>
          </a:p>
        </p:txBody>
      </p:sp>
      <p:sp>
        <p:nvSpPr>
          <p:cNvPr id="4100" name="Rectangle 2"/>
          <p:cNvSpPr>
            <a:spLocks noGrp="1" noChangeArrowheads="1"/>
          </p:cNvSpPr>
          <p:nvPr>
            <p:ph type="title"/>
          </p:nvPr>
        </p:nvSpPr>
        <p:spPr>
          <a:xfrm>
            <a:off x="2667000" y="1143001"/>
            <a:ext cx="5437188" cy="633413"/>
          </a:xfrm>
        </p:spPr>
        <p:txBody>
          <a:bodyPr/>
          <a:lstStyle/>
          <a:p>
            <a:pPr eaLnBrk="1" hangingPunct="1"/>
            <a:r>
              <a:rPr lang="en-US" altLang="en-US"/>
              <a:t>Requirements Analysis</a:t>
            </a:r>
          </a:p>
        </p:txBody>
      </p:sp>
      <p:sp>
        <p:nvSpPr>
          <p:cNvPr id="4101" name="Rectangle 3"/>
          <p:cNvSpPr>
            <a:spLocks noGrp="1" noChangeArrowheads="1"/>
          </p:cNvSpPr>
          <p:nvPr>
            <p:ph type="body" idx="1"/>
          </p:nvPr>
        </p:nvSpPr>
        <p:spPr/>
        <p:txBody>
          <a:bodyPr/>
          <a:lstStyle/>
          <a:p>
            <a:pPr eaLnBrk="1" hangingPunct="1">
              <a:spcBef>
                <a:spcPts val="300"/>
              </a:spcBef>
            </a:pPr>
            <a:r>
              <a:rPr lang="en-US" altLang="en-US" sz="2000"/>
              <a:t>Requirements analysis </a:t>
            </a:r>
          </a:p>
          <a:p>
            <a:pPr lvl="1" eaLnBrk="1" hangingPunct="1">
              <a:spcBef>
                <a:spcPts val="300"/>
              </a:spcBef>
            </a:pPr>
            <a:r>
              <a:rPr lang="en-US" altLang="en-US" sz="1800"/>
              <a:t>specifies software’s operational characteristics</a:t>
            </a:r>
          </a:p>
          <a:p>
            <a:pPr lvl="1" eaLnBrk="1" hangingPunct="1">
              <a:spcBef>
                <a:spcPts val="300"/>
              </a:spcBef>
            </a:pPr>
            <a:r>
              <a:rPr lang="en-US" altLang="en-US" sz="1800"/>
              <a:t>indicates software's interface with other system elements </a:t>
            </a:r>
          </a:p>
          <a:p>
            <a:pPr lvl="1" eaLnBrk="1" hangingPunct="1">
              <a:spcBef>
                <a:spcPts val="300"/>
              </a:spcBef>
            </a:pPr>
            <a:r>
              <a:rPr lang="en-US" altLang="en-US" sz="1800"/>
              <a:t>establishes constraints that software must meet</a:t>
            </a:r>
          </a:p>
          <a:p>
            <a:pPr eaLnBrk="1" hangingPunct="1">
              <a:spcBef>
                <a:spcPts val="300"/>
              </a:spcBef>
            </a:pPr>
            <a:r>
              <a:rPr lang="en-US" altLang="en-US" sz="2000"/>
              <a:t>Requirements analysis allows the software engineer (called an </a:t>
            </a:r>
            <a:r>
              <a:rPr lang="en-US" altLang="en-US" sz="2000" i="1"/>
              <a:t>analyst</a:t>
            </a:r>
            <a:r>
              <a:rPr lang="en-US" altLang="en-US" sz="2000"/>
              <a:t> or </a:t>
            </a:r>
            <a:r>
              <a:rPr lang="en-US" altLang="en-US" sz="2000" i="1"/>
              <a:t>modeler</a:t>
            </a:r>
            <a:r>
              <a:rPr lang="en-US" altLang="en-US" sz="2000"/>
              <a:t> in this role) to:</a:t>
            </a:r>
          </a:p>
          <a:p>
            <a:pPr lvl="1" eaLnBrk="1" hangingPunct="1">
              <a:spcBef>
                <a:spcPts val="300"/>
              </a:spcBef>
            </a:pPr>
            <a:r>
              <a:rPr lang="en-US" altLang="en-US" sz="1800"/>
              <a:t>elaborate on basic requirements established during earlier requirement engineering tasks</a:t>
            </a:r>
          </a:p>
          <a:p>
            <a:pPr lvl="1" eaLnBrk="1" hangingPunct="1">
              <a:spcBef>
                <a:spcPts val="300"/>
              </a:spcBef>
            </a:pPr>
            <a:r>
              <a:rPr lang="en-US" altLang="en-US" sz="1800"/>
              <a:t>build models that depict user scenarios, functional activities, problem classes and their relationships, system and class behavior, and the flow of data as it is transformed. </a:t>
            </a:r>
          </a:p>
        </p:txBody>
      </p:sp>
    </p:spTree>
    <p:extLst>
      <p:ext uri="{BB962C8B-B14F-4D97-AF65-F5344CB8AC3E}">
        <p14:creationId xmlns:p14="http://schemas.microsoft.com/office/powerpoint/2010/main" val="19877004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6669E56-6C38-4CF1-AA77-B119345870C2}" type="slidenum">
              <a:rPr lang="en-US" altLang="en-US" sz="1000">
                <a:latin typeface="Helvetica" panose="020B0604020202020204" pitchFamily="34" charset="0"/>
              </a:rPr>
              <a:pPr/>
              <a:t>39</a:t>
            </a:fld>
            <a:endParaRPr lang="en-US" altLang="en-US" sz="1000">
              <a:latin typeface="Helvetica" panose="020B0604020202020204" pitchFamily="34" charset="0"/>
            </a:endParaRPr>
          </a:p>
        </p:txBody>
      </p:sp>
      <p:sp>
        <p:nvSpPr>
          <p:cNvPr id="5124" name="Rectangle 2"/>
          <p:cNvSpPr>
            <a:spLocks noGrp="1" noChangeArrowheads="1"/>
          </p:cNvSpPr>
          <p:nvPr>
            <p:ph type="title"/>
          </p:nvPr>
        </p:nvSpPr>
        <p:spPr>
          <a:xfrm>
            <a:off x="2743200" y="990601"/>
            <a:ext cx="7391400" cy="633413"/>
          </a:xfrm>
        </p:spPr>
        <p:txBody>
          <a:bodyPr/>
          <a:lstStyle/>
          <a:p>
            <a:pPr eaLnBrk="1" hangingPunct="1"/>
            <a:r>
              <a:rPr lang="en-US" altLang="en-US" sz="3200"/>
              <a:t>Elements of Requirements Analysis</a:t>
            </a:r>
          </a:p>
        </p:txBody>
      </p:sp>
      <p:pic>
        <p:nvPicPr>
          <p:cNvPr id="5125" name="Picture 4" descr="Fig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1905000"/>
            <a:ext cx="44958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74275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51B2C94-609C-46E8-976E-984D5D7D874B}" type="slidenum">
              <a:rPr lang="en-US" altLang="en-US" sz="1000">
                <a:latin typeface="Helvetica" panose="020B0604020202020204" pitchFamily="34" charset="0"/>
              </a:rPr>
              <a:pPr/>
              <a:t>40</a:t>
            </a:fld>
            <a:endParaRPr lang="en-US" altLang="en-US" sz="1000">
              <a:latin typeface="Helvetica" panose="020B0604020202020204" pitchFamily="34" charset="0"/>
            </a:endParaRPr>
          </a:p>
        </p:txBody>
      </p:sp>
      <p:sp>
        <p:nvSpPr>
          <p:cNvPr id="6148" name="Rectangle 2"/>
          <p:cNvSpPr>
            <a:spLocks noGrp="1" noChangeArrowheads="1"/>
          </p:cNvSpPr>
          <p:nvPr>
            <p:ph type="title"/>
          </p:nvPr>
        </p:nvSpPr>
        <p:spPr>
          <a:xfrm>
            <a:off x="2743200" y="1143001"/>
            <a:ext cx="5867400" cy="633413"/>
          </a:xfrm>
        </p:spPr>
        <p:txBody>
          <a:bodyPr/>
          <a:lstStyle/>
          <a:p>
            <a:pPr eaLnBrk="1" hangingPunct="1"/>
            <a:r>
              <a:rPr lang="en-US" altLang="en-US"/>
              <a:t>Requirements Modeling</a:t>
            </a:r>
          </a:p>
        </p:txBody>
      </p:sp>
      <p:sp>
        <p:nvSpPr>
          <p:cNvPr id="6149" name="Rectangle 3"/>
          <p:cNvSpPr>
            <a:spLocks noGrp="1" noChangeArrowheads="1"/>
          </p:cNvSpPr>
          <p:nvPr>
            <p:ph type="body" idx="1"/>
          </p:nvPr>
        </p:nvSpPr>
        <p:spPr/>
        <p:txBody>
          <a:bodyPr/>
          <a:lstStyle/>
          <a:p>
            <a:r>
              <a:rPr lang="en-US" altLang="en-US"/>
              <a:t>Scenario-based </a:t>
            </a:r>
          </a:p>
          <a:p>
            <a:pPr lvl="1"/>
            <a:r>
              <a:rPr lang="en-US" altLang="en-US" sz="1800"/>
              <a:t>system from the user’s point of view</a:t>
            </a:r>
          </a:p>
          <a:p>
            <a:r>
              <a:rPr lang="en-US" altLang="en-US"/>
              <a:t>Data </a:t>
            </a:r>
          </a:p>
          <a:p>
            <a:pPr lvl="1"/>
            <a:r>
              <a:rPr lang="en-US" altLang="en-US" sz="1800"/>
              <a:t>shows how data are transformed inside the system</a:t>
            </a:r>
          </a:p>
          <a:p>
            <a:r>
              <a:rPr lang="en-US" altLang="en-US"/>
              <a:t>Class-oriented</a:t>
            </a:r>
          </a:p>
          <a:p>
            <a:pPr lvl="1"/>
            <a:r>
              <a:rPr lang="en-US" altLang="en-US" sz="1800"/>
              <a:t>defines objects, attributes, and relationships</a:t>
            </a:r>
          </a:p>
          <a:p>
            <a:r>
              <a:rPr lang="en-US" altLang="en-US"/>
              <a:t>Flow-oriented </a:t>
            </a:r>
          </a:p>
          <a:p>
            <a:pPr lvl="1"/>
            <a:r>
              <a:rPr lang="en-US" altLang="en-US" sz="1800"/>
              <a:t>shows how data are transformed inside the system</a:t>
            </a:r>
          </a:p>
          <a:p>
            <a:r>
              <a:rPr lang="en-US" altLang="en-US"/>
              <a:t>Behavioral </a:t>
            </a:r>
          </a:p>
          <a:p>
            <a:pPr lvl="1"/>
            <a:r>
              <a:rPr lang="en-US" altLang="en-US" sz="1800"/>
              <a:t>show the impact of events on the system states</a:t>
            </a:r>
          </a:p>
        </p:txBody>
      </p:sp>
    </p:spTree>
    <p:extLst>
      <p:ext uri="{BB962C8B-B14F-4D97-AF65-F5344CB8AC3E}">
        <p14:creationId xmlns:p14="http://schemas.microsoft.com/office/powerpoint/2010/main" val="26235515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A52B39C-5A06-4206-B227-66F9BA499522}" type="slidenum">
              <a:rPr lang="en-US" altLang="en-US" sz="1000">
                <a:latin typeface="Helvetica" panose="020B0604020202020204" pitchFamily="34" charset="0"/>
              </a:rPr>
              <a:pPr/>
              <a:t>41</a:t>
            </a:fld>
            <a:endParaRPr lang="en-US" altLang="en-US" sz="1000">
              <a:latin typeface="Helvetica" panose="020B0604020202020204" pitchFamily="34" charset="0"/>
            </a:endParaRPr>
          </a:p>
        </p:txBody>
      </p:sp>
      <p:sp>
        <p:nvSpPr>
          <p:cNvPr id="9220" name="Rectangle 2"/>
          <p:cNvSpPr>
            <a:spLocks noGrp="1" noChangeArrowheads="1"/>
          </p:cNvSpPr>
          <p:nvPr>
            <p:ph type="title"/>
          </p:nvPr>
        </p:nvSpPr>
        <p:spPr>
          <a:xfrm>
            <a:off x="2743200" y="1066801"/>
            <a:ext cx="4051300" cy="633413"/>
          </a:xfrm>
        </p:spPr>
        <p:txBody>
          <a:bodyPr/>
          <a:lstStyle/>
          <a:p>
            <a:pPr eaLnBrk="1" hangingPunct="1"/>
            <a:r>
              <a:rPr lang="en-US" altLang="en-US"/>
              <a:t>Domain Analysis</a:t>
            </a:r>
          </a:p>
        </p:txBody>
      </p:sp>
      <p:sp>
        <p:nvSpPr>
          <p:cNvPr id="180227" name="Text Box 3"/>
          <p:cNvSpPr txBox="1">
            <a:spLocks noChangeArrowheads="1"/>
          </p:cNvSpPr>
          <p:nvPr/>
        </p:nvSpPr>
        <p:spPr bwMode="auto">
          <a:xfrm>
            <a:off x="3124200" y="1905001"/>
            <a:ext cx="6502400" cy="2835275"/>
          </a:xfrm>
          <a:prstGeom prst="rect">
            <a:avLst/>
          </a:prstGeom>
          <a:noFill/>
          <a:ln>
            <a:noFill/>
          </a:ln>
          <a:effectLst/>
          <a:extLst/>
        </p:spPr>
        <p:txBody>
          <a:bodyPr>
            <a:spAutoFit/>
          </a:bodyPr>
          <a:lstStyle/>
          <a:p>
            <a:pPr>
              <a:spcBef>
                <a:spcPts val="600"/>
              </a:spcBef>
              <a:defRPr/>
            </a:pPr>
            <a:r>
              <a:rPr lang="en-US" sz="2000">
                <a:effectLst>
                  <a:outerShdw blurRad="38100" dist="38100" dir="2700000" algn="tl">
                    <a:srgbClr val="FFFFFF"/>
                  </a:outerShdw>
                </a:effectLst>
                <a:latin typeface="Palatino" pitchFamily="-128" charset="0"/>
                <a:ea typeface="ＭＳ Ｐゴシック" pitchFamily="-128" charset="-128"/>
              </a:rPr>
              <a:t>Software domain analysis is the identification, analysis, and specification of common requirements from a specific application domain, typically for reuse on multiple projects within that application domain . . . [Object-oriented domain analysis is] the identification, analysis, and specification of common, reusable capabilities within a specific application domain, in terms of common objects, classes, subassemblies, and frameworks . . .</a:t>
            </a:r>
            <a:endParaRPr lang="en-US">
              <a:latin typeface="Helvetica" pitchFamily="-128" charset="0"/>
              <a:ea typeface="ＭＳ Ｐゴシック" pitchFamily="-128" charset="-128"/>
            </a:endParaRPr>
          </a:p>
        </p:txBody>
      </p:sp>
      <p:sp>
        <p:nvSpPr>
          <p:cNvPr id="9222" name="Text Box 4"/>
          <p:cNvSpPr txBox="1">
            <a:spLocks noChangeArrowheads="1"/>
          </p:cNvSpPr>
          <p:nvPr/>
        </p:nvSpPr>
        <p:spPr bwMode="auto">
          <a:xfrm>
            <a:off x="5756276" y="4772026"/>
            <a:ext cx="2720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spcBef>
                <a:spcPct val="50000"/>
              </a:spcBef>
            </a:pPr>
            <a:r>
              <a:rPr lang="en-US" altLang="en-US" sz="1800" b="1" i="1">
                <a:solidFill>
                  <a:schemeClr val="folHlink"/>
                </a:solidFill>
                <a:latin typeface="Helvetica" panose="020B0604020202020204" pitchFamily="34" charset="0"/>
              </a:rPr>
              <a:t>Donald Firesmith</a:t>
            </a:r>
            <a:endParaRPr lang="en-US" altLang="en-US" sz="1800" b="1">
              <a:solidFill>
                <a:schemeClr val="folHlink"/>
              </a:solidFill>
              <a:latin typeface="Helvetica" panose="020B0604020202020204" pitchFamily="34" charset="0"/>
            </a:endParaRPr>
          </a:p>
        </p:txBody>
      </p:sp>
    </p:spTree>
    <p:extLst>
      <p:ext uri="{BB962C8B-B14F-4D97-AF65-F5344CB8AC3E}">
        <p14:creationId xmlns:p14="http://schemas.microsoft.com/office/powerpoint/2010/main" val="14766796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7"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436FE15-FA05-4C67-9B85-26A3EA2E10D0}" type="slidenum">
              <a:rPr lang="en-US" altLang="en-US" sz="1000">
                <a:latin typeface="Helvetica" panose="020B0604020202020204" pitchFamily="34" charset="0"/>
              </a:rPr>
              <a:pPr/>
              <a:t>42</a:t>
            </a:fld>
            <a:endParaRPr lang="en-US" altLang="en-US" sz="1000">
              <a:latin typeface="Helvetica" panose="020B0604020202020204" pitchFamily="34" charset="0"/>
            </a:endParaRPr>
          </a:p>
        </p:txBody>
      </p:sp>
      <p:sp>
        <p:nvSpPr>
          <p:cNvPr id="19460" name="Rectangle 2"/>
          <p:cNvSpPr>
            <a:spLocks noChangeArrowheads="1"/>
          </p:cNvSpPr>
          <p:nvPr/>
        </p:nvSpPr>
        <p:spPr bwMode="auto">
          <a:xfrm>
            <a:off x="6324600" y="1905001"/>
            <a:ext cx="3405188" cy="4379913"/>
          </a:xfrm>
          <a:prstGeom prst="rect">
            <a:avLst/>
          </a:prstGeom>
          <a:solidFill>
            <a:srgbClr val="96E3FE"/>
          </a:solidFill>
          <a:ln w="12700">
            <a:solidFill>
              <a:schemeClr val="tx1"/>
            </a:solidFill>
            <a:miter lim="800000"/>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19461" name="Rectangle 3"/>
          <p:cNvSpPr>
            <a:spLocks noGrp="1" noChangeArrowheads="1"/>
          </p:cNvSpPr>
          <p:nvPr>
            <p:ph type="title"/>
          </p:nvPr>
        </p:nvSpPr>
        <p:spPr>
          <a:xfrm>
            <a:off x="2743201" y="1143000"/>
            <a:ext cx="5021263" cy="685800"/>
          </a:xfrm>
        </p:spPr>
        <p:txBody>
          <a:bodyPr/>
          <a:lstStyle/>
          <a:p>
            <a:pPr eaLnBrk="1" hangingPunct="1"/>
            <a:r>
              <a:rPr lang="en-US" altLang="en-US"/>
              <a:t>Activity Diagram</a:t>
            </a:r>
          </a:p>
        </p:txBody>
      </p:sp>
      <p:pic>
        <p:nvPicPr>
          <p:cNvPr id="1946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2057400"/>
            <a:ext cx="24511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9463" name="Text Box 6"/>
          <p:cNvSpPr txBox="1">
            <a:spLocks noChangeArrowheads="1"/>
          </p:cNvSpPr>
          <p:nvPr/>
        </p:nvSpPr>
        <p:spPr bwMode="auto">
          <a:xfrm>
            <a:off x="3733800" y="2057401"/>
            <a:ext cx="24384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en-US" altLang="en-US" sz="2000" i="1">
                <a:latin typeface="Palatino" pitchFamily="-128" charset="0"/>
              </a:rPr>
              <a:t>Supplements the use case by providing a graphical representation of the flow of interaction within a specific scenario</a:t>
            </a:r>
            <a:endParaRPr lang="en-US" altLang="en-US">
              <a:latin typeface="Palatino" pitchFamily="-128" charset="0"/>
            </a:endParaRPr>
          </a:p>
        </p:txBody>
      </p:sp>
    </p:spTree>
    <p:extLst>
      <p:ext uri="{BB962C8B-B14F-4D97-AF65-F5344CB8AC3E}">
        <p14:creationId xmlns:p14="http://schemas.microsoft.com/office/powerpoint/2010/main" val="42233422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C235EB0-AA85-4F84-A0C4-1310C3ED4388}" type="slidenum">
              <a:rPr lang="en-US" altLang="en-US" sz="1000">
                <a:latin typeface="Helvetica" panose="020B0604020202020204" pitchFamily="34" charset="0"/>
              </a:rPr>
              <a:pPr/>
              <a:t>43</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10</a:t>
            </a:r>
          </a:p>
        </p:txBody>
      </p:sp>
      <p:sp>
        <p:nvSpPr>
          <p:cNvPr id="3077" name="Rectangle 3"/>
          <p:cNvSpPr>
            <a:spLocks noGrp="1" noChangeArrowheads="1"/>
          </p:cNvSpPr>
          <p:nvPr>
            <p:ph type="body" idx="1"/>
          </p:nvPr>
        </p:nvSpPr>
        <p:spPr>
          <a:xfrm>
            <a:off x="3352800" y="1905000"/>
            <a:ext cx="6477000" cy="4191000"/>
          </a:xfrm>
        </p:spPr>
        <p:txBody>
          <a:bodyPr/>
          <a:lstStyle/>
          <a:p>
            <a:pPr eaLnBrk="1" hangingPunct="1">
              <a:spcBef>
                <a:spcPts val="600"/>
              </a:spcBef>
            </a:pPr>
            <a:r>
              <a:rPr lang="en-US" altLang="en-US" sz="2000" b="1">
                <a:solidFill>
                  <a:schemeClr val="folHlink"/>
                </a:solidFill>
                <a:latin typeface="Arial" panose="020B0604020202020204" pitchFamily="34" charset="0"/>
              </a:rPr>
              <a:t>Requirements Modeling: Class-Based Methods </a:t>
            </a:r>
          </a:p>
        </p:txBody>
      </p:sp>
      <p:sp>
        <p:nvSpPr>
          <p:cNvPr id="3078" name="Text Box 7"/>
          <p:cNvSpPr txBox="1">
            <a:spLocks noChangeArrowheads="1"/>
          </p:cNvSpPr>
          <p:nvPr/>
        </p:nvSpPr>
        <p:spPr bwMode="auto">
          <a:xfrm>
            <a:off x="3657600" y="27432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33716257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123"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F82FE039-8F34-4F8A-8C10-FC8D1434D53B}" type="slidenum">
              <a:rPr lang="en-US" altLang="en-US" sz="1000"/>
              <a:pPr>
                <a:spcBef>
                  <a:spcPct val="0"/>
                </a:spcBef>
                <a:buClrTx/>
                <a:buSzTx/>
                <a:buFontTx/>
                <a:buNone/>
              </a:pPr>
              <a:t>44</a:t>
            </a:fld>
            <a:endParaRPr lang="en-US" altLang="en-US" sz="1000"/>
          </a:p>
        </p:txBody>
      </p:sp>
      <p:sp>
        <p:nvSpPr>
          <p:cNvPr id="5124" name="Rectangle 2"/>
          <p:cNvSpPr>
            <a:spLocks noGrp="1" noChangeArrowheads="1"/>
          </p:cNvSpPr>
          <p:nvPr>
            <p:ph type="title"/>
          </p:nvPr>
        </p:nvSpPr>
        <p:spPr>
          <a:xfrm>
            <a:off x="2667000" y="1066801"/>
            <a:ext cx="6705600" cy="633413"/>
          </a:xfrm>
        </p:spPr>
        <p:txBody>
          <a:bodyPr/>
          <a:lstStyle/>
          <a:p>
            <a:pPr eaLnBrk="1" hangingPunct="1"/>
            <a:r>
              <a:rPr lang="en-US" altLang="en-US" sz="3200"/>
              <a:t>Requirements Modeling Strategies</a:t>
            </a:r>
            <a:endParaRPr lang="en-US" altLang="en-US"/>
          </a:p>
        </p:txBody>
      </p:sp>
      <p:sp>
        <p:nvSpPr>
          <p:cNvPr id="5125" name="Rectangle 3"/>
          <p:cNvSpPr>
            <a:spLocks noGrp="1" noChangeArrowheads="1"/>
          </p:cNvSpPr>
          <p:nvPr>
            <p:ph type="body" idx="1"/>
          </p:nvPr>
        </p:nvSpPr>
        <p:spPr/>
        <p:txBody>
          <a:bodyPr/>
          <a:lstStyle/>
          <a:p>
            <a:pPr eaLnBrk="1" hangingPunct="1"/>
            <a:r>
              <a:rPr lang="en-US" altLang="en-US" sz="2000">
                <a:latin typeface="Palatino" pitchFamily="-128" charset="0"/>
              </a:rPr>
              <a:t>One view of requirements modeling, called </a:t>
            </a:r>
            <a:r>
              <a:rPr lang="en-US" altLang="en-US" sz="2000" i="1">
                <a:solidFill>
                  <a:schemeClr val="folHlink"/>
                </a:solidFill>
                <a:latin typeface="Palatino" pitchFamily="-128" charset="0"/>
              </a:rPr>
              <a:t>structured analysis, </a:t>
            </a:r>
            <a:r>
              <a:rPr lang="en-US" altLang="en-US" sz="2000">
                <a:latin typeface="Palatino" pitchFamily="-128" charset="0"/>
              </a:rPr>
              <a:t>considers data and the processes that </a:t>
            </a:r>
            <a:r>
              <a:rPr lang="en-US" altLang="en-US" sz="2000" u="sng">
                <a:solidFill>
                  <a:srgbClr val="FF0000"/>
                </a:solidFill>
                <a:latin typeface="Palatino" pitchFamily="-128" charset="0"/>
              </a:rPr>
              <a:t>transform the data as separate entities</a:t>
            </a:r>
            <a:r>
              <a:rPr lang="en-US" altLang="en-US" sz="2000">
                <a:latin typeface="Palatino" pitchFamily="-128" charset="0"/>
              </a:rPr>
              <a:t>. </a:t>
            </a:r>
          </a:p>
          <a:p>
            <a:pPr lvl="1" eaLnBrk="1" hangingPunct="1"/>
            <a:r>
              <a:rPr lang="en-US" altLang="en-US" sz="1800">
                <a:solidFill>
                  <a:srgbClr val="FF0000"/>
                </a:solidFill>
                <a:latin typeface="Palatino" pitchFamily="-128" charset="0"/>
              </a:rPr>
              <a:t>Data</a:t>
            </a:r>
            <a:r>
              <a:rPr lang="en-US" altLang="en-US" sz="1800">
                <a:latin typeface="Palatino" pitchFamily="-128" charset="0"/>
              </a:rPr>
              <a:t> </a:t>
            </a:r>
            <a:r>
              <a:rPr lang="en-US" altLang="en-US" sz="1800">
                <a:solidFill>
                  <a:srgbClr val="FF0000"/>
                </a:solidFill>
                <a:latin typeface="Palatino" pitchFamily="-128" charset="0"/>
              </a:rPr>
              <a:t>objects</a:t>
            </a:r>
            <a:r>
              <a:rPr lang="en-US" altLang="en-US" sz="1800">
                <a:latin typeface="Palatino" pitchFamily="-128" charset="0"/>
              </a:rPr>
              <a:t> are modeled in a way that defines their </a:t>
            </a:r>
            <a:r>
              <a:rPr lang="en-US" altLang="en-US" sz="1800">
                <a:solidFill>
                  <a:srgbClr val="FF0000"/>
                </a:solidFill>
                <a:latin typeface="Palatino" pitchFamily="-128" charset="0"/>
              </a:rPr>
              <a:t>attributes</a:t>
            </a:r>
            <a:r>
              <a:rPr lang="en-US" altLang="en-US" sz="1800">
                <a:latin typeface="Palatino" pitchFamily="-128" charset="0"/>
              </a:rPr>
              <a:t> and </a:t>
            </a:r>
            <a:r>
              <a:rPr lang="en-US" altLang="en-US" sz="1800">
                <a:solidFill>
                  <a:srgbClr val="FF0000"/>
                </a:solidFill>
                <a:latin typeface="Palatino" pitchFamily="-128" charset="0"/>
              </a:rPr>
              <a:t>relationships</a:t>
            </a:r>
            <a:r>
              <a:rPr lang="en-US" altLang="en-US" sz="1800">
                <a:latin typeface="Palatino" pitchFamily="-128" charset="0"/>
              </a:rPr>
              <a:t>. </a:t>
            </a:r>
          </a:p>
          <a:p>
            <a:pPr lvl="1" eaLnBrk="1" hangingPunct="1"/>
            <a:r>
              <a:rPr lang="en-US" altLang="en-US" sz="1800">
                <a:solidFill>
                  <a:srgbClr val="FF0000"/>
                </a:solidFill>
                <a:latin typeface="Palatino" pitchFamily="-128" charset="0"/>
              </a:rPr>
              <a:t>Processes</a:t>
            </a:r>
            <a:r>
              <a:rPr lang="en-US" altLang="en-US" sz="1800">
                <a:latin typeface="Palatino" pitchFamily="-128" charset="0"/>
              </a:rPr>
              <a:t> that manipulate data objects are modeled in a manner that shows how they </a:t>
            </a:r>
            <a:r>
              <a:rPr lang="en-US" altLang="en-US" sz="1800">
                <a:solidFill>
                  <a:srgbClr val="FF0000"/>
                </a:solidFill>
                <a:latin typeface="Palatino" pitchFamily="-128" charset="0"/>
              </a:rPr>
              <a:t>transform</a:t>
            </a:r>
            <a:r>
              <a:rPr lang="en-US" altLang="en-US" sz="1800">
                <a:latin typeface="Palatino" pitchFamily="-128" charset="0"/>
              </a:rPr>
              <a:t> </a:t>
            </a:r>
            <a:r>
              <a:rPr lang="en-US" altLang="en-US" sz="1800">
                <a:solidFill>
                  <a:srgbClr val="FF0000"/>
                </a:solidFill>
                <a:latin typeface="Palatino" pitchFamily="-128" charset="0"/>
              </a:rPr>
              <a:t>data</a:t>
            </a:r>
            <a:r>
              <a:rPr lang="en-US" altLang="en-US" sz="1800">
                <a:latin typeface="Palatino" pitchFamily="-128" charset="0"/>
              </a:rPr>
              <a:t> as data objects flow through the system. </a:t>
            </a:r>
          </a:p>
          <a:p>
            <a:pPr lvl="1" eaLnBrk="1" hangingPunct="1"/>
            <a:endParaRPr lang="en-US" altLang="en-US" sz="1800">
              <a:latin typeface="Palatino" pitchFamily="-128" charset="0"/>
            </a:endParaRPr>
          </a:p>
          <a:p>
            <a:pPr eaLnBrk="1" hangingPunct="1"/>
            <a:r>
              <a:rPr lang="en-US" altLang="en-US" sz="2000">
                <a:latin typeface="Palatino" pitchFamily="-128" charset="0"/>
              </a:rPr>
              <a:t>A second approach to analysis modeled, called </a:t>
            </a:r>
            <a:r>
              <a:rPr lang="en-US" altLang="en-US" sz="2000" i="1">
                <a:solidFill>
                  <a:schemeClr val="folHlink"/>
                </a:solidFill>
                <a:latin typeface="Palatino" pitchFamily="-128" charset="0"/>
              </a:rPr>
              <a:t>object-oriented analysis,</a:t>
            </a:r>
            <a:r>
              <a:rPr lang="en-US" altLang="en-US" sz="2000" i="1">
                <a:latin typeface="Palatino" pitchFamily="-128" charset="0"/>
              </a:rPr>
              <a:t> </a:t>
            </a:r>
            <a:r>
              <a:rPr lang="en-US" altLang="en-US" sz="2000">
                <a:latin typeface="Palatino" pitchFamily="-128" charset="0"/>
              </a:rPr>
              <a:t>focuses on </a:t>
            </a:r>
          </a:p>
          <a:p>
            <a:pPr lvl="1" eaLnBrk="1" hangingPunct="1"/>
            <a:r>
              <a:rPr lang="en-US" altLang="en-US" sz="1800">
                <a:latin typeface="Palatino" pitchFamily="-128" charset="0"/>
              </a:rPr>
              <a:t>the definition of classes and</a:t>
            </a:r>
          </a:p>
          <a:p>
            <a:pPr lvl="1" eaLnBrk="1" hangingPunct="1"/>
            <a:r>
              <a:rPr lang="en-US" altLang="en-US" sz="1800">
                <a:latin typeface="Palatino" pitchFamily="-128" charset="0"/>
              </a:rPr>
              <a:t>the manner in which they collaborate with one another to effect customer requirements.</a:t>
            </a:r>
          </a:p>
        </p:txBody>
      </p:sp>
    </p:spTree>
    <p:extLst>
      <p:ext uri="{BB962C8B-B14F-4D97-AF65-F5344CB8AC3E}">
        <p14:creationId xmlns:p14="http://schemas.microsoft.com/office/powerpoint/2010/main" val="7021558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8195"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8F4C769F-F437-490A-ABB0-8424E64E1D6D}" type="slidenum">
              <a:rPr lang="en-US" altLang="en-US" sz="1000"/>
              <a:pPr>
                <a:spcBef>
                  <a:spcPct val="0"/>
                </a:spcBef>
                <a:buClrTx/>
                <a:buSzTx/>
                <a:buFontTx/>
                <a:buNone/>
              </a:pPr>
              <a:t>45</a:t>
            </a:fld>
            <a:endParaRPr lang="en-US" altLang="en-US" sz="1000"/>
          </a:p>
        </p:txBody>
      </p:sp>
      <p:sp>
        <p:nvSpPr>
          <p:cNvPr id="8196" name="Rectangle 2"/>
          <p:cNvSpPr>
            <a:spLocks noGrp="1" noChangeArrowheads="1"/>
          </p:cNvSpPr>
          <p:nvPr>
            <p:ph type="title"/>
          </p:nvPr>
        </p:nvSpPr>
        <p:spPr>
          <a:xfrm>
            <a:off x="2667000" y="1066801"/>
            <a:ext cx="6705600" cy="633413"/>
          </a:xfrm>
        </p:spPr>
        <p:txBody>
          <a:bodyPr/>
          <a:lstStyle/>
          <a:p>
            <a:pPr eaLnBrk="1" hangingPunct="1"/>
            <a:r>
              <a:rPr lang="en-US" altLang="en-US" sz="3200"/>
              <a:t>Manifestations of Analysis Classes</a:t>
            </a:r>
            <a:endParaRPr lang="en-US" altLang="en-US"/>
          </a:p>
        </p:txBody>
      </p:sp>
      <p:sp>
        <p:nvSpPr>
          <p:cNvPr id="8197" name="Rectangle 3"/>
          <p:cNvSpPr>
            <a:spLocks noGrp="1" noChangeArrowheads="1"/>
          </p:cNvSpPr>
          <p:nvPr>
            <p:ph type="body" idx="1"/>
          </p:nvPr>
        </p:nvSpPr>
        <p:spPr>
          <a:xfrm>
            <a:off x="3352800" y="1828800"/>
            <a:ext cx="6934200" cy="4191000"/>
          </a:xfrm>
        </p:spPr>
        <p:txBody>
          <a:bodyPr/>
          <a:lstStyle/>
          <a:p>
            <a:pPr eaLnBrk="1" hangingPunct="1">
              <a:lnSpc>
                <a:spcPct val="90000"/>
              </a:lnSpc>
              <a:spcBef>
                <a:spcPts val="300"/>
              </a:spcBef>
            </a:pPr>
            <a:r>
              <a:rPr lang="en-US" altLang="en-US" sz="2000" i="1">
                <a:latin typeface="Palatino" pitchFamily="-128" charset="0"/>
              </a:rPr>
              <a:t>Analysis classes</a:t>
            </a:r>
            <a:r>
              <a:rPr lang="en-US" altLang="en-US" sz="2000">
                <a:latin typeface="Palatino" pitchFamily="-128" charset="0"/>
              </a:rPr>
              <a:t> manifest themselves in one of the following ways:</a:t>
            </a:r>
          </a:p>
          <a:p>
            <a:pPr lvl="2" eaLnBrk="1" hangingPunct="1">
              <a:lnSpc>
                <a:spcPct val="90000"/>
              </a:lnSpc>
              <a:spcBef>
                <a:spcPts val="600"/>
              </a:spcBef>
            </a:pPr>
            <a:r>
              <a:rPr lang="en-US" altLang="en-US" sz="1600" i="1">
                <a:latin typeface="Palatino" pitchFamily="-128" charset="0"/>
              </a:rPr>
              <a:t>External entities</a:t>
            </a:r>
            <a:r>
              <a:rPr lang="en-US" altLang="en-US" sz="1600">
                <a:latin typeface="Palatino" pitchFamily="-128" charset="0"/>
              </a:rPr>
              <a:t> (e.g., other systems, devices, people) that produce or consume information </a:t>
            </a:r>
          </a:p>
          <a:p>
            <a:pPr lvl="2" eaLnBrk="1" hangingPunct="1">
              <a:lnSpc>
                <a:spcPct val="90000"/>
              </a:lnSpc>
              <a:spcBef>
                <a:spcPts val="600"/>
              </a:spcBef>
            </a:pPr>
            <a:r>
              <a:rPr lang="en-US" altLang="en-US" sz="1600" i="1">
                <a:latin typeface="Palatino" pitchFamily="-128" charset="0"/>
              </a:rPr>
              <a:t>Things</a:t>
            </a:r>
            <a:r>
              <a:rPr lang="en-US" altLang="en-US" sz="1600">
                <a:latin typeface="Palatino" pitchFamily="-128" charset="0"/>
              </a:rPr>
              <a:t> (e.g, reports, displays, letters, signals) that are part of the information domain for the problem</a:t>
            </a:r>
          </a:p>
          <a:p>
            <a:pPr lvl="2" eaLnBrk="1" hangingPunct="1">
              <a:lnSpc>
                <a:spcPct val="90000"/>
              </a:lnSpc>
            </a:pPr>
            <a:r>
              <a:rPr lang="en-US" altLang="en-US" sz="1600" i="1">
                <a:latin typeface="Palatino" pitchFamily="-128" charset="0"/>
              </a:rPr>
              <a:t>Occurrences or events</a:t>
            </a:r>
            <a:r>
              <a:rPr lang="en-US" altLang="en-US" sz="1600">
                <a:latin typeface="Palatino" pitchFamily="-128" charset="0"/>
              </a:rPr>
              <a:t> (e.g., a property transfer or the completion of a series of robot movements) that occur within the context of system operation</a:t>
            </a:r>
          </a:p>
          <a:p>
            <a:pPr lvl="2" eaLnBrk="1" hangingPunct="1">
              <a:lnSpc>
                <a:spcPct val="90000"/>
              </a:lnSpc>
            </a:pPr>
            <a:r>
              <a:rPr lang="en-US" altLang="en-US" sz="1600" i="1">
                <a:latin typeface="Palatino" pitchFamily="-128" charset="0"/>
              </a:rPr>
              <a:t>Roles</a:t>
            </a:r>
            <a:r>
              <a:rPr lang="en-US" altLang="en-US" sz="1600">
                <a:latin typeface="Palatino" pitchFamily="-128" charset="0"/>
              </a:rPr>
              <a:t> (e.g., manager, engineer, salesperson) played by people who interact with the system</a:t>
            </a:r>
          </a:p>
          <a:p>
            <a:pPr lvl="2" eaLnBrk="1" hangingPunct="1">
              <a:lnSpc>
                <a:spcPct val="90000"/>
              </a:lnSpc>
            </a:pPr>
            <a:r>
              <a:rPr lang="en-US" altLang="en-US" sz="1600" i="1">
                <a:latin typeface="Palatino" pitchFamily="-128" charset="0"/>
              </a:rPr>
              <a:t>Organizational units</a:t>
            </a:r>
            <a:r>
              <a:rPr lang="en-US" altLang="en-US" sz="1600">
                <a:latin typeface="Palatino" pitchFamily="-128" charset="0"/>
              </a:rPr>
              <a:t> (e.g., division, group, team) that are relevant to an application</a:t>
            </a:r>
          </a:p>
          <a:p>
            <a:pPr lvl="2" eaLnBrk="1" hangingPunct="1">
              <a:lnSpc>
                <a:spcPct val="90000"/>
              </a:lnSpc>
            </a:pPr>
            <a:r>
              <a:rPr lang="en-US" altLang="en-US" sz="1600" i="1">
                <a:latin typeface="Palatino" pitchFamily="-128" charset="0"/>
              </a:rPr>
              <a:t>Places </a:t>
            </a:r>
            <a:r>
              <a:rPr lang="en-US" altLang="en-US" sz="1600">
                <a:latin typeface="Palatino" pitchFamily="-128" charset="0"/>
              </a:rPr>
              <a:t>(e.g., manufacturing floor or loading dock) that establish the context of the problem and the overall function</a:t>
            </a:r>
          </a:p>
          <a:p>
            <a:pPr lvl="2" eaLnBrk="1" hangingPunct="1">
              <a:lnSpc>
                <a:spcPct val="90000"/>
              </a:lnSpc>
            </a:pPr>
            <a:r>
              <a:rPr lang="en-US" altLang="en-US" sz="1600" i="1">
                <a:latin typeface="Palatino" pitchFamily="-128" charset="0"/>
              </a:rPr>
              <a:t>Structures</a:t>
            </a:r>
            <a:r>
              <a:rPr lang="en-US" altLang="en-US" sz="1600">
                <a:latin typeface="Palatino" pitchFamily="-128" charset="0"/>
              </a:rPr>
              <a:t> (e.g., sensors, four-wheeled vehicles, or computers) that define a class of objects or related classes of objects</a:t>
            </a:r>
          </a:p>
        </p:txBody>
      </p:sp>
    </p:spTree>
    <p:extLst>
      <p:ext uri="{BB962C8B-B14F-4D97-AF65-F5344CB8AC3E}">
        <p14:creationId xmlns:p14="http://schemas.microsoft.com/office/powerpoint/2010/main" val="28395006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9219"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84D1CEA-5ADE-40B8-AEF4-598B6740D03E}" type="slidenum">
              <a:rPr lang="en-US" altLang="en-US" sz="1000"/>
              <a:pPr>
                <a:spcBef>
                  <a:spcPct val="0"/>
                </a:spcBef>
                <a:buClrTx/>
                <a:buSzTx/>
                <a:buFontTx/>
                <a:buNone/>
              </a:pPr>
              <a:t>46</a:t>
            </a:fld>
            <a:endParaRPr lang="en-US" altLang="en-US" sz="1000"/>
          </a:p>
        </p:txBody>
      </p:sp>
      <p:sp>
        <p:nvSpPr>
          <p:cNvPr id="9220" name="Rectangle 2"/>
          <p:cNvSpPr>
            <a:spLocks noGrp="1" noChangeArrowheads="1"/>
          </p:cNvSpPr>
          <p:nvPr>
            <p:ph type="title"/>
          </p:nvPr>
        </p:nvSpPr>
        <p:spPr/>
        <p:txBody>
          <a:bodyPr/>
          <a:lstStyle/>
          <a:p>
            <a:pPr eaLnBrk="1" hangingPunct="1"/>
            <a:r>
              <a:rPr lang="en-US" altLang="en-US"/>
              <a:t>Potential Classes</a:t>
            </a:r>
          </a:p>
        </p:txBody>
      </p:sp>
      <p:sp>
        <p:nvSpPr>
          <p:cNvPr id="9221" name="Rectangle 3"/>
          <p:cNvSpPr>
            <a:spLocks noGrp="1" noChangeArrowheads="1"/>
          </p:cNvSpPr>
          <p:nvPr>
            <p:ph type="body" idx="1"/>
          </p:nvPr>
        </p:nvSpPr>
        <p:spPr/>
        <p:txBody>
          <a:bodyPr/>
          <a:lstStyle/>
          <a:p>
            <a:pPr eaLnBrk="1" hangingPunct="1">
              <a:lnSpc>
                <a:spcPct val="90000"/>
              </a:lnSpc>
              <a:spcBef>
                <a:spcPts val="600"/>
              </a:spcBef>
            </a:pPr>
            <a:r>
              <a:rPr lang="en-US" altLang="en-US" sz="1600" i="1">
                <a:solidFill>
                  <a:schemeClr val="folHlink"/>
                </a:solidFill>
                <a:latin typeface="Palatino" pitchFamily="-128" charset="0"/>
              </a:rPr>
              <a:t>Retained information.</a:t>
            </a:r>
            <a:r>
              <a:rPr lang="en-US" altLang="en-US" sz="1600">
                <a:latin typeface="Palatino" pitchFamily="-128" charset="0"/>
              </a:rPr>
              <a:t> The potential class will be useful during analysis only if information about it must be remembered so that the system can function.</a:t>
            </a:r>
          </a:p>
          <a:p>
            <a:pPr eaLnBrk="1" hangingPunct="1">
              <a:lnSpc>
                <a:spcPct val="90000"/>
              </a:lnSpc>
            </a:pPr>
            <a:r>
              <a:rPr lang="en-US" altLang="en-US" sz="1600" i="1">
                <a:solidFill>
                  <a:schemeClr val="folHlink"/>
                </a:solidFill>
                <a:latin typeface="Palatino" pitchFamily="-128" charset="0"/>
              </a:rPr>
              <a:t>Needed services.</a:t>
            </a:r>
            <a:r>
              <a:rPr lang="en-US" altLang="en-US" sz="1600">
                <a:latin typeface="Palatino" pitchFamily="-128" charset="0"/>
              </a:rPr>
              <a:t> The potential class must have a set of identifiable operations that can change the value of its attributes in some way.</a:t>
            </a:r>
          </a:p>
          <a:p>
            <a:pPr eaLnBrk="1" hangingPunct="1">
              <a:lnSpc>
                <a:spcPct val="90000"/>
              </a:lnSpc>
            </a:pPr>
            <a:r>
              <a:rPr lang="en-US" altLang="en-US" sz="1600" i="1">
                <a:solidFill>
                  <a:schemeClr val="folHlink"/>
                </a:solidFill>
                <a:latin typeface="Palatino" pitchFamily="-128" charset="0"/>
              </a:rPr>
              <a:t>Multiple attributes.</a:t>
            </a:r>
            <a:r>
              <a:rPr lang="en-US" altLang="en-US" sz="1600">
                <a:latin typeface="Palatino" pitchFamily="-128" charset="0"/>
              </a:rPr>
              <a:t> During requirement analysis, the focus should be on "major" information; a class with a single attribute may, in fact, be useful during design, but is probably better represented as an attribute of another class during the analysis activity.</a:t>
            </a:r>
          </a:p>
          <a:p>
            <a:pPr eaLnBrk="1" hangingPunct="1">
              <a:lnSpc>
                <a:spcPct val="90000"/>
              </a:lnSpc>
            </a:pPr>
            <a:r>
              <a:rPr lang="en-US" altLang="en-US" sz="1600" i="1">
                <a:solidFill>
                  <a:schemeClr val="folHlink"/>
                </a:solidFill>
                <a:latin typeface="Palatino" pitchFamily="-128" charset="0"/>
              </a:rPr>
              <a:t>Common attributes.</a:t>
            </a:r>
            <a:r>
              <a:rPr lang="en-US" altLang="en-US" sz="1600">
                <a:latin typeface="Palatino" pitchFamily="-128" charset="0"/>
              </a:rPr>
              <a:t> A set of attributes can be defined for the potential class and these attributes apply to all instances of the class.</a:t>
            </a:r>
          </a:p>
          <a:p>
            <a:pPr eaLnBrk="1" hangingPunct="1">
              <a:lnSpc>
                <a:spcPct val="90000"/>
              </a:lnSpc>
            </a:pPr>
            <a:r>
              <a:rPr lang="en-US" altLang="en-US" sz="1600" i="1">
                <a:solidFill>
                  <a:schemeClr val="folHlink"/>
                </a:solidFill>
                <a:latin typeface="Palatino" pitchFamily="-128" charset="0"/>
              </a:rPr>
              <a:t>Common operations.</a:t>
            </a:r>
            <a:r>
              <a:rPr lang="en-US" altLang="en-US" sz="1600">
                <a:latin typeface="Palatino" pitchFamily="-128" charset="0"/>
              </a:rPr>
              <a:t> A set of operations can be defined for the potential class and these operations apply to all instances of the class.</a:t>
            </a:r>
          </a:p>
          <a:p>
            <a:pPr eaLnBrk="1" hangingPunct="1">
              <a:lnSpc>
                <a:spcPct val="90000"/>
              </a:lnSpc>
            </a:pPr>
            <a:r>
              <a:rPr lang="en-US" altLang="en-US" sz="1600" i="1">
                <a:solidFill>
                  <a:schemeClr val="folHlink"/>
                </a:solidFill>
                <a:latin typeface="Palatino" pitchFamily="-128" charset="0"/>
              </a:rPr>
              <a:t>Essential requirements.</a:t>
            </a:r>
            <a:r>
              <a:rPr lang="en-US" altLang="en-US" sz="1600">
                <a:latin typeface="Palatino" pitchFamily="-128" charset="0"/>
              </a:rPr>
              <a:t> External entities that appear in the problem space and produce or consume information essential to the operation of any solution for the system will almost always be defined as classes in the requirements model.</a:t>
            </a:r>
            <a:endParaRPr lang="en-US" altLang="en-US" sz="2000">
              <a:latin typeface="Palatino" pitchFamily="-128" charset="0"/>
            </a:endParaRPr>
          </a:p>
        </p:txBody>
      </p:sp>
    </p:spTree>
    <p:extLst>
      <p:ext uri="{BB962C8B-B14F-4D97-AF65-F5344CB8AC3E}">
        <p14:creationId xmlns:p14="http://schemas.microsoft.com/office/powerpoint/2010/main" val="40687690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2291"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963F578F-D735-466B-AFB7-F67ABE0E3E4F}" type="slidenum">
              <a:rPr lang="en-US" altLang="en-US" sz="1000"/>
              <a:pPr>
                <a:spcBef>
                  <a:spcPct val="0"/>
                </a:spcBef>
                <a:buClrTx/>
                <a:buSzTx/>
                <a:buFontTx/>
                <a:buNone/>
              </a:pPr>
              <a:t>47</a:t>
            </a:fld>
            <a:endParaRPr lang="en-US" altLang="en-US" sz="1000"/>
          </a:p>
        </p:txBody>
      </p:sp>
      <p:sp>
        <p:nvSpPr>
          <p:cNvPr id="12292" name="Rectangle 2"/>
          <p:cNvSpPr>
            <a:spLocks noGrp="1" noChangeArrowheads="1"/>
          </p:cNvSpPr>
          <p:nvPr>
            <p:ph type="title"/>
          </p:nvPr>
        </p:nvSpPr>
        <p:spPr/>
        <p:txBody>
          <a:bodyPr/>
          <a:lstStyle/>
          <a:p>
            <a:pPr eaLnBrk="1" hangingPunct="1"/>
            <a:r>
              <a:rPr lang="en-US" altLang="en-US"/>
              <a:t>CRC Models</a:t>
            </a:r>
          </a:p>
        </p:txBody>
      </p:sp>
      <p:sp>
        <p:nvSpPr>
          <p:cNvPr id="12293" name="Rectangle 3"/>
          <p:cNvSpPr>
            <a:spLocks noGrp="1" noChangeArrowheads="1"/>
          </p:cNvSpPr>
          <p:nvPr>
            <p:ph type="body" idx="1"/>
          </p:nvPr>
        </p:nvSpPr>
        <p:spPr/>
        <p:txBody>
          <a:bodyPr/>
          <a:lstStyle/>
          <a:p>
            <a:pPr eaLnBrk="1" hangingPunct="1">
              <a:spcBef>
                <a:spcPts val="1200"/>
              </a:spcBef>
            </a:pPr>
            <a:r>
              <a:rPr lang="en-US" altLang="en-US" i="1">
                <a:solidFill>
                  <a:schemeClr val="folHlink"/>
                </a:solidFill>
                <a:latin typeface="Palatino" pitchFamily="-128" charset="0"/>
              </a:rPr>
              <a:t>Class-responsibility-collaborator (CRC)</a:t>
            </a:r>
            <a:r>
              <a:rPr lang="en-US" altLang="en-US" i="1">
                <a:latin typeface="Palatino" pitchFamily="-128" charset="0"/>
              </a:rPr>
              <a:t> modeling</a:t>
            </a:r>
            <a:r>
              <a:rPr lang="en-US" altLang="en-US">
                <a:latin typeface="Palatino" pitchFamily="-128" charset="0"/>
              </a:rPr>
              <a:t> [Wir90] provides a simple means for identifying and organizing the classes that are relevant to system or product requirements. Ambler [Amb95] describes CRC modeling in the following way:</a:t>
            </a:r>
          </a:p>
          <a:p>
            <a:pPr lvl="1" eaLnBrk="1" hangingPunct="1">
              <a:spcBef>
                <a:spcPts val="600"/>
              </a:spcBef>
            </a:pPr>
            <a:r>
              <a:rPr lang="en-US" altLang="en-US">
                <a:latin typeface="Palatino" pitchFamily="-128" charset="0"/>
              </a:rPr>
              <a:t>A CRC model is really a collection of standard index cards that represent classes. The cards are divided into three sections. Along the top of the card you write the name of the class. In the body of the card you list the class responsibilities on the left and the collaborators on the right.</a:t>
            </a:r>
            <a:endParaRPr lang="en-US" altLang="en-US"/>
          </a:p>
        </p:txBody>
      </p:sp>
    </p:spTree>
    <p:extLst>
      <p:ext uri="{BB962C8B-B14F-4D97-AF65-F5344CB8AC3E}">
        <p14:creationId xmlns:p14="http://schemas.microsoft.com/office/powerpoint/2010/main" val="22841069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4339"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BA008A2-F68C-46E5-8E9D-934E57C3827F}" type="slidenum">
              <a:rPr lang="en-US" altLang="en-US" sz="1000"/>
              <a:pPr>
                <a:spcBef>
                  <a:spcPct val="0"/>
                </a:spcBef>
                <a:buClrTx/>
                <a:buSzTx/>
                <a:buFontTx/>
                <a:buNone/>
              </a:pPr>
              <a:t>48</a:t>
            </a:fld>
            <a:endParaRPr lang="en-US" altLang="en-US" sz="1000"/>
          </a:p>
        </p:txBody>
      </p:sp>
      <p:sp>
        <p:nvSpPr>
          <p:cNvPr id="14340" name="Rectangle 2"/>
          <p:cNvSpPr>
            <a:spLocks noGrp="1" noChangeArrowheads="1"/>
          </p:cNvSpPr>
          <p:nvPr>
            <p:ph type="title"/>
          </p:nvPr>
        </p:nvSpPr>
        <p:spPr>
          <a:xfrm>
            <a:off x="2667000" y="1143000"/>
            <a:ext cx="3563938" cy="685800"/>
          </a:xfrm>
        </p:spPr>
        <p:txBody>
          <a:bodyPr/>
          <a:lstStyle/>
          <a:p>
            <a:pPr eaLnBrk="1" hangingPunct="1"/>
            <a:r>
              <a:rPr lang="en-US" altLang="en-US"/>
              <a:t>Class Types</a:t>
            </a:r>
          </a:p>
        </p:txBody>
      </p:sp>
      <p:sp>
        <p:nvSpPr>
          <p:cNvPr id="14341" name="Rectangle 3"/>
          <p:cNvSpPr>
            <a:spLocks noGrp="1" noChangeArrowheads="1"/>
          </p:cNvSpPr>
          <p:nvPr>
            <p:ph type="body" idx="1"/>
          </p:nvPr>
        </p:nvSpPr>
        <p:spPr>
          <a:xfrm>
            <a:off x="3276600" y="1905000"/>
            <a:ext cx="7162800" cy="4114800"/>
          </a:xfrm>
        </p:spPr>
        <p:txBody>
          <a:bodyPr/>
          <a:lstStyle/>
          <a:p>
            <a:pPr eaLnBrk="1" hangingPunct="1">
              <a:lnSpc>
                <a:spcPct val="90000"/>
              </a:lnSpc>
              <a:spcBef>
                <a:spcPts val="1200"/>
              </a:spcBef>
            </a:pPr>
            <a:r>
              <a:rPr lang="en-US" altLang="en-US" sz="1800" i="1">
                <a:solidFill>
                  <a:schemeClr val="folHlink"/>
                </a:solidFill>
              </a:rPr>
              <a:t>Entity classes</a:t>
            </a:r>
            <a:r>
              <a:rPr lang="en-US" altLang="en-US" sz="1800"/>
              <a:t>, also called</a:t>
            </a:r>
            <a:r>
              <a:rPr lang="en-US" altLang="en-US" sz="1800" i="1"/>
              <a:t> </a:t>
            </a:r>
            <a:r>
              <a:rPr lang="en-US" altLang="en-US" sz="1800" i="1">
                <a:solidFill>
                  <a:schemeClr val="folHlink"/>
                </a:solidFill>
              </a:rPr>
              <a:t>model</a:t>
            </a:r>
            <a:r>
              <a:rPr lang="en-US" altLang="en-US" sz="1800">
                <a:solidFill>
                  <a:schemeClr val="folHlink"/>
                </a:solidFill>
              </a:rPr>
              <a:t> </a:t>
            </a:r>
            <a:r>
              <a:rPr lang="en-US" altLang="en-US" sz="1800"/>
              <a:t>or</a:t>
            </a:r>
            <a:r>
              <a:rPr lang="en-US" altLang="en-US" sz="1800">
                <a:solidFill>
                  <a:schemeClr val="folHlink"/>
                </a:solidFill>
              </a:rPr>
              <a:t> </a:t>
            </a:r>
            <a:r>
              <a:rPr lang="en-US" altLang="en-US" sz="1800" i="1">
                <a:solidFill>
                  <a:schemeClr val="folHlink"/>
                </a:solidFill>
              </a:rPr>
              <a:t>business</a:t>
            </a:r>
            <a:r>
              <a:rPr lang="en-US" altLang="en-US" sz="1800">
                <a:solidFill>
                  <a:schemeClr val="folHlink"/>
                </a:solidFill>
              </a:rPr>
              <a:t> classes</a:t>
            </a:r>
            <a:r>
              <a:rPr lang="en-US" altLang="en-US" sz="1800"/>
              <a:t>, are extracted directly from the statement of the problem (e.g., FloorPlan and Sensor). </a:t>
            </a:r>
          </a:p>
          <a:p>
            <a:pPr eaLnBrk="1" hangingPunct="1">
              <a:lnSpc>
                <a:spcPct val="90000"/>
              </a:lnSpc>
              <a:spcBef>
                <a:spcPts val="1200"/>
              </a:spcBef>
            </a:pPr>
            <a:r>
              <a:rPr lang="en-US" altLang="en-US" sz="1800" i="1">
                <a:solidFill>
                  <a:schemeClr val="folHlink"/>
                </a:solidFill>
              </a:rPr>
              <a:t>Boundary classes</a:t>
            </a:r>
            <a:r>
              <a:rPr lang="en-US" altLang="en-US" sz="1800" i="1"/>
              <a:t> </a:t>
            </a:r>
            <a:r>
              <a:rPr lang="en-US" altLang="en-US" sz="1800"/>
              <a:t>are used to create the interface (e.g., interactive screen or printed reports) that the user sees and interacts with as the software is used. </a:t>
            </a:r>
          </a:p>
          <a:p>
            <a:pPr eaLnBrk="1" hangingPunct="1">
              <a:lnSpc>
                <a:spcPct val="90000"/>
              </a:lnSpc>
              <a:spcBef>
                <a:spcPts val="600"/>
              </a:spcBef>
            </a:pPr>
            <a:r>
              <a:rPr lang="en-US" altLang="en-US" sz="1800" i="1">
                <a:solidFill>
                  <a:schemeClr val="folHlink"/>
                </a:solidFill>
              </a:rPr>
              <a:t>Controller classes </a:t>
            </a:r>
            <a:r>
              <a:rPr lang="en-US" altLang="en-US" sz="1800"/>
              <a:t>manage a “unit of work” [UML03] from start to finish. That is, controller classes can be designed to manage </a:t>
            </a:r>
          </a:p>
          <a:p>
            <a:pPr lvl="1" eaLnBrk="1" hangingPunct="1">
              <a:lnSpc>
                <a:spcPct val="90000"/>
              </a:lnSpc>
              <a:spcBef>
                <a:spcPts val="600"/>
              </a:spcBef>
            </a:pPr>
            <a:r>
              <a:rPr lang="en-US" altLang="en-US" sz="1600"/>
              <a:t>the creation or update of entity objects; </a:t>
            </a:r>
          </a:p>
          <a:p>
            <a:pPr lvl="1" eaLnBrk="1" hangingPunct="1">
              <a:lnSpc>
                <a:spcPct val="90000"/>
              </a:lnSpc>
              <a:spcBef>
                <a:spcPts val="600"/>
              </a:spcBef>
            </a:pPr>
            <a:r>
              <a:rPr lang="en-US" altLang="en-US" sz="1600"/>
              <a:t>the instantiation of boundary objects as they obtain information from entity objects; </a:t>
            </a:r>
          </a:p>
          <a:p>
            <a:pPr lvl="1" eaLnBrk="1" hangingPunct="1">
              <a:lnSpc>
                <a:spcPct val="90000"/>
              </a:lnSpc>
              <a:spcBef>
                <a:spcPts val="600"/>
              </a:spcBef>
            </a:pPr>
            <a:r>
              <a:rPr lang="en-US" altLang="en-US" sz="1600"/>
              <a:t>complex communication between sets of objects; </a:t>
            </a:r>
          </a:p>
          <a:p>
            <a:pPr lvl="1" eaLnBrk="1" hangingPunct="1">
              <a:lnSpc>
                <a:spcPct val="90000"/>
              </a:lnSpc>
              <a:spcBef>
                <a:spcPts val="600"/>
              </a:spcBef>
            </a:pPr>
            <a:r>
              <a:rPr lang="en-US" altLang="en-US" sz="1600"/>
              <a:t>validation of data communicated between objects or between the user and the application. </a:t>
            </a:r>
          </a:p>
        </p:txBody>
      </p:sp>
    </p:spTree>
    <p:extLst>
      <p:ext uri="{BB962C8B-B14F-4D97-AF65-F5344CB8AC3E}">
        <p14:creationId xmlns:p14="http://schemas.microsoft.com/office/powerpoint/2010/main" val="28223081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6387"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5951D076-E97F-4A33-AC6C-4211CD71F478}" type="slidenum">
              <a:rPr lang="en-US" altLang="en-US" sz="1000"/>
              <a:pPr>
                <a:spcBef>
                  <a:spcPct val="0"/>
                </a:spcBef>
                <a:buClrTx/>
                <a:buSzTx/>
                <a:buFontTx/>
                <a:buNone/>
              </a:pPr>
              <a:t>49</a:t>
            </a:fld>
            <a:endParaRPr lang="en-US" altLang="en-US" sz="1000"/>
          </a:p>
        </p:txBody>
      </p:sp>
      <p:sp>
        <p:nvSpPr>
          <p:cNvPr id="16388" name="Rectangle 2"/>
          <p:cNvSpPr>
            <a:spLocks noGrp="1" noChangeArrowheads="1"/>
          </p:cNvSpPr>
          <p:nvPr>
            <p:ph type="title"/>
          </p:nvPr>
        </p:nvSpPr>
        <p:spPr>
          <a:xfrm>
            <a:off x="2743200" y="1143001"/>
            <a:ext cx="3614738" cy="633413"/>
          </a:xfrm>
        </p:spPr>
        <p:txBody>
          <a:bodyPr/>
          <a:lstStyle/>
          <a:p>
            <a:pPr eaLnBrk="1" hangingPunct="1"/>
            <a:r>
              <a:rPr lang="en-US" altLang="en-US"/>
              <a:t>Collaborations</a:t>
            </a:r>
          </a:p>
        </p:txBody>
      </p:sp>
      <p:sp>
        <p:nvSpPr>
          <p:cNvPr id="16389" name="Rectangle 3"/>
          <p:cNvSpPr>
            <a:spLocks noGrp="1" noChangeArrowheads="1"/>
          </p:cNvSpPr>
          <p:nvPr>
            <p:ph type="body" idx="1"/>
          </p:nvPr>
        </p:nvSpPr>
        <p:spPr>
          <a:xfrm>
            <a:off x="3352800" y="1905000"/>
            <a:ext cx="6934200" cy="3505200"/>
          </a:xfrm>
        </p:spPr>
        <p:txBody>
          <a:bodyPr/>
          <a:lstStyle/>
          <a:p>
            <a:pPr eaLnBrk="1" hangingPunct="1"/>
            <a:r>
              <a:rPr lang="en-US" altLang="en-US" sz="1800"/>
              <a:t>Classes fulfill their responsibilities in one of two ways:</a:t>
            </a:r>
          </a:p>
          <a:p>
            <a:pPr lvl="1" eaLnBrk="1" hangingPunct="1"/>
            <a:r>
              <a:rPr lang="en-US" altLang="en-US" sz="1600"/>
              <a:t> A class can use its own operations to manipulate its own attributes, thereby fulfilling a particular responsibility, or </a:t>
            </a:r>
          </a:p>
          <a:p>
            <a:pPr lvl="1" eaLnBrk="1" hangingPunct="1"/>
            <a:r>
              <a:rPr lang="en-US" altLang="en-US" sz="1600"/>
              <a:t> a class can collaborate with other classes.</a:t>
            </a:r>
          </a:p>
          <a:p>
            <a:pPr eaLnBrk="1" hangingPunct="1"/>
            <a:r>
              <a:rPr lang="en-US" altLang="en-US" sz="1800"/>
              <a:t>Collaborations identify relationships between classes</a:t>
            </a:r>
          </a:p>
          <a:p>
            <a:pPr eaLnBrk="1" hangingPunct="1"/>
            <a:r>
              <a:rPr lang="en-US" altLang="en-US" sz="1800"/>
              <a:t>Collaborations are identified by determining whether a class can fulfill each responsibility itself</a:t>
            </a:r>
          </a:p>
          <a:p>
            <a:pPr eaLnBrk="1" hangingPunct="1"/>
            <a:r>
              <a:rPr lang="en-US" altLang="en-US" sz="1800"/>
              <a:t>three different generic relationships between classes [WIR90]: </a:t>
            </a:r>
          </a:p>
          <a:p>
            <a:pPr lvl="1" eaLnBrk="1" hangingPunct="1"/>
            <a:r>
              <a:rPr lang="en-US" altLang="en-US" sz="1600"/>
              <a:t> the </a:t>
            </a:r>
            <a:r>
              <a:rPr lang="en-US" altLang="en-US" sz="1600" i="1">
                <a:solidFill>
                  <a:schemeClr val="folHlink"/>
                </a:solidFill>
              </a:rPr>
              <a:t>is-part-of</a:t>
            </a:r>
            <a:r>
              <a:rPr lang="en-US" altLang="en-US" sz="1600" i="1"/>
              <a:t> </a:t>
            </a:r>
            <a:r>
              <a:rPr lang="en-US" altLang="en-US" sz="1600"/>
              <a:t>relationship</a:t>
            </a:r>
          </a:p>
          <a:p>
            <a:pPr lvl="1" eaLnBrk="1" hangingPunct="1"/>
            <a:r>
              <a:rPr lang="en-US" altLang="en-US" sz="1600"/>
              <a:t> the </a:t>
            </a:r>
            <a:r>
              <a:rPr lang="en-US" altLang="en-US" sz="1600" i="1">
                <a:solidFill>
                  <a:schemeClr val="folHlink"/>
                </a:solidFill>
              </a:rPr>
              <a:t>has-knowledge-of</a:t>
            </a:r>
            <a:r>
              <a:rPr lang="en-US" altLang="en-US" sz="1600"/>
              <a:t> relationship</a:t>
            </a:r>
          </a:p>
          <a:p>
            <a:pPr lvl="1" eaLnBrk="1" hangingPunct="1"/>
            <a:r>
              <a:rPr lang="en-US" altLang="en-US" sz="1600"/>
              <a:t> the </a:t>
            </a:r>
            <a:r>
              <a:rPr lang="en-US" altLang="en-US" sz="1600" i="1">
                <a:solidFill>
                  <a:schemeClr val="folHlink"/>
                </a:solidFill>
              </a:rPr>
              <a:t>depends-upon</a:t>
            </a:r>
            <a:r>
              <a:rPr lang="en-US" altLang="en-US" sz="1600" i="1"/>
              <a:t> </a:t>
            </a:r>
            <a:r>
              <a:rPr lang="en-US" altLang="en-US" sz="1600"/>
              <a:t>relationship</a:t>
            </a:r>
          </a:p>
        </p:txBody>
      </p:sp>
    </p:spTree>
    <p:extLst>
      <p:ext uri="{BB962C8B-B14F-4D97-AF65-F5344CB8AC3E}">
        <p14:creationId xmlns:p14="http://schemas.microsoft.com/office/powerpoint/2010/main" val="25144511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8D2D32E-EF2B-46D1-A742-617098EECE93}" type="slidenum">
              <a:rPr lang="en-US" altLang="en-US" sz="1000">
                <a:latin typeface="Helvetica" panose="020B0604020202020204" pitchFamily="34" charset="0"/>
              </a:rPr>
              <a:pPr/>
              <a:t>50</a:t>
            </a:fld>
            <a:endParaRPr lang="en-US" altLang="en-US" sz="1000">
              <a:latin typeface="Helvetica" panose="020B0604020202020204" pitchFamily="34" charset="0"/>
            </a:endParaRPr>
          </a:p>
        </p:txBody>
      </p:sp>
      <p:sp>
        <p:nvSpPr>
          <p:cNvPr id="13316" name="Rectangle 2"/>
          <p:cNvSpPr>
            <a:spLocks noGrp="1" noChangeArrowheads="1"/>
          </p:cNvSpPr>
          <p:nvPr>
            <p:ph type="title"/>
          </p:nvPr>
        </p:nvSpPr>
        <p:spPr/>
        <p:txBody>
          <a:bodyPr/>
          <a:lstStyle/>
          <a:p>
            <a:pPr eaLnBrk="1" hangingPunct="1"/>
            <a:r>
              <a:rPr lang="en-US" altLang="en-US"/>
              <a:t>Chapter 11</a:t>
            </a:r>
          </a:p>
        </p:txBody>
      </p:sp>
      <p:sp>
        <p:nvSpPr>
          <p:cNvPr id="13317" name="Rectangle 3"/>
          <p:cNvSpPr>
            <a:spLocks noGrp="1" noChangeArrowheads="1"/>
          </p:cNvSpPr>
          <p:nvPr>
            <p:ph type="body" idx="1"/>
          </p:nvPr>
        </p:nvSpPr>
        <p:spPr/>
        <p:txBody>
          <a:bodyPr/>
          <a:lstStyle/>
          <a:p>
            <a:pPr eaLnBrk="1" hangingPunct="1"/>
            <a:r>
              <a:rPr lang="en-US" altLang="en-US" b="1">
                <a:solidFill>
                  <a:schemeClr val="folHlink"/>
                </a:solidFill>
              </a:rPr>
              <a:t>Requirements Modeling: Behavior, Patterns, and Web/Mobile Apps</a:t>
            </a:r>
          </a:p>
        </p:txBody>
      </p:sp>
      <p:sp>
        <p:nvSpPr>
          <p:cNvPr id="13318" name="Text Box 7"/>
          <p:cNvSpPr txBox="1">
            <a:spLocks noChangeArrowheads="1"/>
          </p:cNvSpPr>
          <p:nvPr/>
        </p:nvSpPr>
        <p:spPr bwMode="auto">
          <a:xfrm>
            <a:off x="3657600" y="2819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36371173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5363"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9121B0FD-242D-4AA0-B786-183EA21094E7}" type="slidenum">
              <a:rPr lang="en-US" altLang="en-US" sz="1000"/>
              <a:pPr>
                <a:spcBef>
                  <a:spcPct val="0"/>
                </a:spcBef>
                <a:buClrTx/>
                <a:buSzTx/>
                <a:buFontTx/>
                <a:buNone/>
              </a:pPr>
              <a:t>51</a:t>
            </a:fld>
            <a:endParaRPr lang="en-US" altLang="en-US" sz="1000"/>
          </a:p>
        </p:txBody>
      </p:sp>
      <p:sp>
        <p:nvSpPr>
          <p:cNvPr id="15364" name="Rectangle 2"/>
          <p:cNvSpPr>
            <a:spLocks noGrp="1" noChangeArrowheads="1"/>
          </p:cNvSpPr>
          <p:nvPr>
            <p:ph type="title"/>
          </p:nvPr>
        </p:nvSpPr>
        <p:spPr>
          <a:xfrm>
            <a:off x="2743201" y="1143001"/>
            <a:ext cx="4962525" cy="633413"/>
          </a:xfrm>
        </p:spPr>
        <p:txBody>
          <a:bodyPr/>
          <a:lstStyle/>
          <a:p>
            <a:pPr eaLnBrk="1" hangingPunct="1">
              <a:spcBef>
                <a:spcPts val="300"/>
              </a:spcBef>
            </a:pPr>
            <a:r>
              <a:rPr lang="en-US" altLang="en-US"/>
              <a:t>Behavioral Modeling</a:t>
            </a:r>
          </a:p>
        </p:txBody>
      </p:sp>
      <p:sp>
        <p:nvSpPr>
          <p:cNvPr id="15365" name="Rectangle 3"/>
          <p:cNvSpPr>
            <a:spLocks noGrp="1" noChangeArrowheads="1"/>
          </p:cNvSpPr>
          <p:nvPr>
            <p:ph type="body" idx="1"/>
          </p:nvPr>
        </p:nvSpPr>
        <p:spPr>
          <a:xfrm>
            <a:off x="3276600" y="2057400"/>
            <a:ext cx="6934200" cy="3429000"/>
          </a:xfrm>
        </p:spPr>
        <p:txBody>
          <a:bodyPr/>
          <a:lstStyle/>
          <a:p>
            <a:pPr eaLnBrk="1" hangingPunct="1">
              <a:spcBef>
                <a:spcPts val="300"/>
              </a:spcBef>
            </a:pPr>
            <a:r>
              <a:rPr lang="en-US" altLang="en-US" sz="2000"/>
              <a:t>The behavioral model indicates how software will respond to external events or stimuli. To create the model, the analyst must perform the following steps:</a:t>
            </a:r>
          </a:p>
          <a:p>
            <a:pPr lvl="2" eaLnBrk="1" hangingPunct="1">
              <a:spcBef>
                <a:spcPts val="600"/>
              </a:spcBef>
            </a:pPr>
            <a:r>
              <a:rPr lang="en-US" altLang="en-US" sz="1600"/>
              <a:t>Evaluate all use-cases to fully understand the sequence of interaction within the system.</a:t>
            </a:r>
          </a:p>
          <a:p>
            <a:pPr lvl="2" eaLnBrk="1" hangingPunct="1">
              <a:spcBef>
                <a:spcPts val="300"/>
              </a:spcBef>
            </a:pPr>
            <a:r>
              <a:rPr lang="en-US" altLang="en-US" sz="1600"/>
              <a:t>Identify events that drive the interaction sequence and understand how these events relate to specific objects.</a:t>
            </a:r>
          </a:p>
          <a:p>
            <a:pPr lvl="2" eaLnBrk="1" hangingPunct="1"/>
            <a:r>
              <a:rPr lang="en-US" altLang="en-US" sz="1600"/>
              <a:t>Create a sequence for each use-case.</a:t>
            </a:r>
          </a:p>
          <a:p>
            <a:pPr lvl="2" eaLnBrk="1" hangingPunct="1"/>
            <a:r>
              <a:rPr lang="en-US" altLang="en-US" sz="1600"/>
              <a:t>Build a state diagram for the system.</a:t>
            </a:r>
          </a:p>
          <a:p>
            <a:pPr lvl="2" eaLnBrk="1" hangingPunct="1"/>
            <a:r>
              <a:rPr lang="en-US" altLang="en-US" sz="1600"/>
              <a:t>Review the behavioral model to verify accuracy and consistency.</a:t>
            </a:r>
          </a:p>
        </p:txBody>
      </p:sp>
    </p:spTree>
    <p:extLst>
      <p:ext uri="{BB962C8B-B14F-4D97-AF65-F5344CB8AC3E}">
        <p14:creationId xmlns:p14="http://schemas.microsoft.com/office/powerpoint/2010/main" val="40018391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6387"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CF41B565-77B0-40D4-A40A-9A14BE84F231}" type="slidenum">
              <a:rPr lang="en-US" altLang="en-US" sz="1000"/>
              <a:pPr>
                <a:spcBef>
                  <a:spcPct val="0"/>
                </a:spcBef>
                <a:buClrTx/>
                <a:buSzTx/>
                <a:buFontTx/>
                <a:buNone/>
              </a:pPr>
              <a:t>52</a:t>
            </a:fld>
            <a:endParaRPr lang="en-US" altLang="en-US" sz="1000"/>
          </a:p>
        </p:txBody>
      </p:sp>
      <p:sp>
        <p:nvSpPr>
          <p:cNvPr id="16388" name="Rectangle 2"/>
          <p:cNvSpPr>
            <a:spLocks noGrp="1" noChangeArrowheads="1"/>
          </p:cNvSpPr>
          <p:nvPr>
            <p:ph type="title"/>
          </p:nvPr>
        </p:nvSpPr>
        <p:spPr>
          <a:xfrm>
            <a:off x="2819400" y="1143001"/>
            <a:ext cx="5278438" cy="633413"/>
          </a:xfrm>
        </p:spPr>
        <p:txBody>
          <a:bodyPr/>
          <a:lstStyle/>
          <a:p>
            <a:pPr eaLnBrk="1" hangingPunct="1">
              <a:spcBef>
                <a:spcPts val="300"/>
              </a:spcBef>
            </a:pPr>
            <a:r>
              <a:rPr lang="en-US" altLang="en-US"/>
              <a:t>State Representations</a:t>
            </a:r>
          </a:p>
        </p:txBody>
      </p:sp>
      <p:sp>
        <p:nvSpPr>
          <p:cNvPr id="16389" name="Rectangle 3"/>
          <p:cNvSpPr>
            <a:spLocks noGrp="1" noChangeArrowheads="1"/>
          </p:cNvSpPr>
          <p:nvPr>
            <p:ph type="body" idx="1"/>
          </p:nvPr>
        </p:nvSpPr>
        <p:spPr/>
        <p:txBody>
          <a:bodyPr/>
          <a:lstStyle/>
          <a:p>
            <a:pPr eaLnBrk="1" hangingPunct="1">
              <a:lnSpc>
                <a:spcPct val="90000"/>
              </a:lnSpc>
            </a:pPr>
            <a:r>
              <a:rPr lang="en-US" altLang="en-US" sz="2000"/>
              <a:t>In the context of behavioral modeling, two different characterizations of states must be considered: </a:t>
            </a:r>
          </a:p>
          <a:p>
            <a:pPr lvl="1" eaLnBrk="1" hangingPunct="1">
              <a:lnSpc>
                <a:spcPct val="90000"/>
              </a:lnSpc>
            </a:pPr>
            <a:r>
              <a:rPr lang="en-US" altLang="en-US" sz="1800">
                <a:solidFill>
                  <a:schemeClr val="folHlink"/>
                </a:solidFill>
              </a:rPr>
              <a:t>the state of each class as the system performs its function and</a:t>
            </a:r>
          </a:p>
          <a:p>
            <a:pPr lvl="1" eaLnBrk="1" hangingPunct="1">
              <a:lnSpc>
                <a:spcPct val="90000"/>
              </a:lnSpc>
            </a:pPr>
            <a:r>
              <a:rPr lang="en-US" altLang="en-US" sz="1800">
                <a:solidFill>
                  <a:schemeClr val="folHlink"/>
                </a:solidFill>
              </a:rPr>
              <a:t>the state of the system as observed from the outside as the system performs its function</a:t>
            </a:r>
          </a:p>
          <a:p>
            <a:pPr eaLnBrk="1" hangingPunct="1">
              <a:lnSpc>
                <a:spcPct val="90000"/>
              </a:lnSpc>
            </a:pPr>
            <a:r>
              <a:rPr lang="en-US" altLang="en-US" sz="2000"/>
              <a:t>The state of a class takes on both passive and active characteristics [CHA93]. </a:t>
            </a:r>
          </a:p>
          <a:p>
            <a:pPr lvl="1" eaLnBrk="1" hangingPunct="1">
              <a:lnSpc>
                <a:spcPct val="90000"/>
              </a:lnSpc>
            </a:pPr>
            <a:r>
              <a:rPr lang="en-US" altLang="en-US" sz="1800"/>
              <a:t>A </a:t>
            </a:r>
            <a:r>
              <a:rPr lang="en-US" altLang="en-US" sz="1800" i="1">
                <a:solidFill>
                  <a:schemeClr val="folHlink"/>
                </a:solidFill>
              </a:rPr>
              <a:t>passive state</a:t>
            </a:r>
            <a:r>
              <a:rPr lang="en-US" altLang="en-US" sz="1800">
                <a:solidFill>
                  <a:schemeClr val="folHlink"/>
                </a:solidFill>
              </a:rPr>
              <a:t> </a:t>
            </a:r>
            <a:r>
              <a:rPr lang="en-US" altLang="en-US" sz="1800"/>
              <a:t>is simply the current status of all of an object’s attributes.</a:t>
            </a:r>
          </a:p>
          <a:p>
            <a:pPr lvl="1" eaLnBrk="1" hangingPunct="1">
              <a:lnSpc>
                <a:spcPct val="90000"/>
              </a:lnSpc>
            </a:pPr>
            <a:r>
              <a:rPr lang="en-US" altLang="en-US" sz="1800"/>
              <a:t>The </a:t>
            </a:r>
            <a:r>
              <a:rPr lang="en-US" altLang="en-US" sz="1800" i="1">
                <a:solidFill>
                  <a:schemeClr val="folHlink"/>
                </a:solidFill>
              </a:rPr>
              <a:t>active state</a:t>
            </a:r>
            <a:r>
              <a:rPr lang="en-US" altLang="en-US" sz="1800"/>
              <a:t> of an object indicates the current status of the object as it undergoes a continuing transformation or processing. </a:t>
            </a:r>
          </a:p>
        </p:txBody>
      </p:sp>
    </p:spTree>
    <p:extLst>
      <p:ext uri="{BB962C8B-B14F-4D97-AF65-F5344CB8AC3E}">
        <p14:creationId xmlns:p14="http://schemas.microsoft.com/office/powerpoint/2010/main" val="37227399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8435"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0237A94E-5599-4EA3-B387-3039DD9E11BA}" type="slidenum">
              <a:rPr lang="en-US" altLang="en-US" sz="1000"/>
              <a:pPr>
                <a:spcBef>
                  <a:spcPct val="0"/>
                </a:spcBef>
                <a:buClrTx/>
                <a:buSzTx/>
                <a:buFontTx/>
                <a:buNone/>
              </a:pPr>
              <a:t>53</a:t>
            </a:fld>
            <a:endParaRPr lang="en-US" altLang="en-US" sz="1000"/>
          </a:p>
        </p:txBody>
      </p:sp>
      <p:sp>
        <p:nvSpPr>
          <p:cNvPr id="18436" name="Rectangle 2"/>
          <p:cNvSpPr>
            <a:spLocks noGrp="1" noChangeArrowheads="1"/>
          </p:cNvSpPr>
          <p:nvPr>
            <p:ph type="title"/>
          </p:nvPr>
        </p:nvSpPr>
        <p:spPr>
          <a:xfrm>
            <a:off x="2743200" y="1143000"/>
            <a:ext cx="7162800" cy="514350"/>
          </a:xfrm>
          <a:noFill/>
        </p:spPr>
        <p:txBody>
          <a:bodyPr vert="horz" wrap="square" lIns="90487" tIns="44450" rIns="90487" bIns="44450" numCol="1" anchor="ctr" anchorCtr="0" compatLnSpc="1">
            <a:prstTxWarp prst="textNoShape">
              <a:avLst/>
            </a:prstTxWarp>
          </a:bodyPr>
          <a:lstStyle/>
          <a:p>
            <a:pPr eaLnBrk="1" hangingPunct="1"/>
            <a:r>
              <a:rPr lang="en-US" altLang="en-US"/>
              <a:t>The States of a System</a:t>
            </a:r>
          </a:p>
        </p:txBody>
      </p:sp>
      <p:sp>
        <p:nvSpPr>
          <p:cNvPr id="18437" name="Rectangle 3"/>
          <p:cNvSpPr>
            <a:spLocks noGrp="1" noChangeArrowheads="1"/>
          </p:cNvSpPr>
          <p:nvPr>
            <p:ph type="body" idx="1"/>
          </p:nvPr>
        </p:nvSpPr>
        <p:spPr>
          <a:xfrm>
            <a:off x="3352800" y="1828800"/>
            <a:ext cx="6096000" cy="4191000"/>
          </a:xfrm>
          <a:noFill/>
        </p:spPr>
        <p:txBody>
          <a:bodyPr vert="horz" wrap="square" lIns="90487" tIns="44450" rIns="90487" bIns="44450" numCol="1" anchor="t" anchorCtr="0" compatLnSpc="1">
            <a:prstTxWarp prst="textNoShape">
              <a:avLst/>
            </a:prstTxWarp>
          </a:bodyPr>
          <a:lstStyle/>
          <a:p>
            <a:pPr eaLnBrk="1" hangingPunct="1"/>
            <a:r>
              <a:rPr lang="en-US" altLang="en-US">
                <a:solidFill>
                  <a:schemeClr val="folHlink"/>
                </a:solidFill>
              </a:rPr>
              <a:t>state</a:t>
            </a:r>
            <a:r>
              <a:rPr lang="en-US" altLang="en-US"/>
              <a:t>—a set of observable circum-stances that characterizes the behavior of a system at a given time</a:t>
            </a:r>
          </a:p>
          <a:p>
            <a:pPr eaLnBrk="1" hangingPunct="1"/>
            <a:r>
              <a:rPr lang="en-US" altLang="en-US">
                <a:solidFill>
                  <a:schemeClr val="folHlink"/>
                </a:solidFill>
              </a:rPr>
              <a:t>state transition</a:t>
            </a:r>
            <a:r>
              <a:rPr lang="en-US" altLang="en-US"/>
              <a:t>—the movement from one state to another</a:t>
            </a:r>
          </a:p>
          <a:p>
            <a:pPr eaLnBrk="1" hangingPunct="1"/>
            <a:r>
              <a:rPr lang="en-US" altLang="en-US">
                <a:solidFill>
                  <a:schemeClr val="folHlink"/>
                </a:solidFill>
              </a:rPr>
              <a:t>event</a:t>
            </a:r>
            <a:r>
              <a:rPr lang="en-US" altLang="en-US"/>
              <a:t>—an occurrence that causes the system to exhibit some predictable form of behavior</a:t>
            </a:r>
          </a:p>
          <a:p>
            <a:pPr eaLnBrk="1" hangingPunct="1"/>
            <a:r>
              <a:rPr lang="en-US" altLang="en-US">
                <a:solidFill>
                  <a:schemeClr val="folHlink"/>
                </a:solidFill>
              </a:rPr>
              <a:t>action</a:t>
            </a:r>
            <a:r>
              <a:rPr lang="en-US" altLang="en-US"/>
              <a:t>—process that occurs as a consequence of making a transition</a:t>
            </a:r>
          </a:p>
        </p:txBody>
      </p:sp>
    </p:spTree>
    <p:extLst>
      <p:ext uri="{BB962C8B-B14F-4D97-AF65-F5344CB8AC3E}">
        <p14:creationId xmlns:p14="http://schemas.microsoft.com/office/powerpoint/2010/main" val="65373578"/>
      </p:ext>
    </p:ext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32771"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AD55D811-4B6B-43A6-B389-31C1DCD3E281}" type="slidenum">
              <a:rPr lang="en-US" altLang="en-US" sz="1000"/>
              <a:pPr>
                <a:spcBef>
                  <a:spcPct val="0"/>
                </a:spcBef>
                <a:buClrTx/>
                <a:buSzTx/>
                <a:buFontTx/>
                <a:buNone/>
              </a:pPr>
              <a:t>54</a:t>
            </a:fld>
            <a:endParaRPr lang="en-US" altLang="en-US" sz="1000"/>
          </a:p>
        </p:txBody>
      </p:sp>
      <p:sp>
        <p:nvSpPr>
          <p:cNvPr id="32772" name="Rectangle 2"/>
          <p:cNvSpPr>
            <a:spLocks noGrp="1" noChangeArrowheads="1"/>
          </p:cNvSpPr>
          <p:nvPr>
            <p:ph type="title"/>
          </p:nvPr>
        </p:nvSpPr>
        <p:spPr>
          <a:xfrm>
            <a:off x="2667000" y="1143001"/>
            <a:ext cx="6705600" cy="633413"/>
          </a:xfrm>
        </p:spPr>
        <p:txBody>
          <a:bodyPr/>
          <a:lstStyle/>
          <a:p>
            <a:pPr eaLnBrk="1" hangingPunct="1"/>
            <a:r>
              <a:rPr lang="en-US" altLang="en-US"/>
              <a:t>The Content Model</a:t>
            </a:r>
          </a:p>
        </p:txBody>
      </p:sp>
      <p:sp>
        <p:nvSpPr>
          <p:cNvPr id="32773" name="Rectangle 3"/>
          <p:cNvSpPr>
            <a:spLocks noGrp="1" noChangeArrowheads="1"/>
          </p:cNvSpPr>
          <p:nvPr>
            <p:ph type="body" idx="1"/>
          </p:nvPr>
        </p:nvSpPr>
        <p:spPr/>
        <p:txBody>
          <a:bodyPr/>
          <a:lstStyle/>
          <a:p>
            <a:pPr eaLnBrk="1" hangingPunct="1"/>
            <a:r>
              <a:rPr lang="en-US" altLang="en-US">
                <a:solidFill>
                  <a:schemeClr val="folHlink"/>
                </a:solidFill>
                <a:latin typeface="Arial" panose="020B0604020202020204" pitchFamily="34" charset="0"/>
              </a:rPr>
              <a:t>Content objects</a:t>
            </a:r>
            <a:r>
              <a:rPr lang="en-US" altLang="en-US">
                <a:latin typeface="Arial" panose="020B0604020202020204" pitchFamily="34" charset="0"/>
              </a:rPr>
              <a:t> are extracted from use-cases</a:t>
            </a:r>
          </a:p>
          <a:p>
            <a:pPr lvl="1" eaLnBrk="1" hangingPunct="1"/>
            <a:r>
              <a:rPr lang="en-US" altLang="en-US">
                <a:latin typeface="Arial" panose="020B0604020202020204" pitchFamily="34" charset="0"/>
              </a:rPr>
              <a:t>examine the scenario description for direct and indirect references to content</a:t>
            </a:r>
          </a:p>
          <a:p>
            <a:pPr eaLnBrk="1" hangingPunct="1"/>
            <a:r>
              <a:rPr lang="en-US" altLang="en-US">
                <a:solidFill>
                  <a:schemeClr val="folHlink"/>
                </a:solidFill>
                <a:latin typeface="Arial" panose="020B0604020202020204" pitchFamily="34" charset="0"/>
              </a:rPr>
              <a:t>Attributes</a:t>
            </a:r>
            <a:r>
              <a:rPr lang="en-US" altLang="en-US">
                <a:latin typeface="Arial" panose="020B0604020202020204" pitchFamily="34" charset="0"/>
              </a:rPr>
              <a:t> of each content object are identified</a:t>
            </a:r>
          </a:p>
          <a:p>
            <a:pPr eaLnBrk="1" hangingPunct="1"/>
            <a:r>
              <a:rPr lang="en-US" altLang="en-US">
                <a:latin typeface="Arial" panose="020B0604020202020204" pitchFamily="34" charset="0"/>
              </a:rPr>
              <a:t>The </a:t>
            </a:r>
            <a:r>
              <a:rPr lang="en-US" altLang="en-US">
                <a:solidFill>
                  <a:schemeClr val="folHlink"/>
                </a:solidFill>
                <a:latin typeface="Arial" panose="020B0604020202020204" pitchFamily="34" charset="0"/>
              </a:rPr>
              <a:t>relationships</a:t>
            </a:r>
            <a:r>
              <a:rPr lang="en-US" altLang="en-US">
                <a:latin typeface="Arial" panose="020B0604020202020204" pitchFamily="34" charset="0"/>
              </a:rPr>
              <a:t> among content objects and/or the hierarchy of content maintained by a WebApp</a:t>
            </a:r>
          </a:p>
          <a:p>
            <a:pPr lvl="1" eaLnBrk="1" hangingPunct="1"/>
            <a:r>
              <a:rPr lang="en-US" altLang="en-US">
                <a:latin typeface="Arial" panose="020B0604020202020204" pitchFamily="34" charset="0"/>
              </a:rPr>
              <a:t>Relationships—entity-relationship diagram or UML</a:t>
            </a:r>
          </a:p>
          <a:p>
            <a:pPr lvl="1" eaLnBrk="1" hangingPunct="1"/>
            <a:r>
              <a:rPr lang="en-US" altLang="en-US">
                <a:latin typeface="Arial" panose="020B0604020202020204" pitchFamily="34" charset="0"/>
              </a:rPr>
              <a:t>Hierarchy—data tree or UML</a:t>
            </a:r>
          </a:p>
        </p:txBody>
      </p:sp>
    </p:spTree>
    <p:extLst>
      <p:ext uri="{BB962C8B-B14F-4D97-AF65-F5344CB8AC3E}">
        <p14:creationId xmlns:p14="http://schemas.microsoft.com/office/powerpoint/2010/main" val="24577777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34819"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F8A5F40F-366C-4166-ABF5-4C20B2086284}" type="slidenum">
              <a:rPr lang="en-US" altLang="en-US" sz="1000"/>
              <a:pPr>
                <a:spcBef>
                  <a:spcPct val="0"/>
                </a:spcBef>
                <a:buClrTx/>
                <a:buSzTx/>
                <a:buFontTx/>
                <a:buNone/>
              </a:pPr>
              <a:t>55</a:t>
            </a:fld>
            <a:endParaRPr lang="en-US" altLang="en-US" sz="1000"/>
          </a:p>
        </p:txBody>
      </p:sp>
      <p:sp>
        <p:nvSpPr>
          <p:cNvPr id="34820" name="Rectangle 2"/>
          <p:cNvSpPr>
            <a:spLocks noGrp="1" noChangeArrowheads="1"/>
          </p:cNvSpPr>
          <p:nvPr>
            <p:ph type="title"/>
          </p:nvPr>
        </p:nvSpPr>
        <p:spPr>
          <a:xfrm>
            <a:off x="2743200" y="1143001"/>
            <a:ext cx="6705600" cy="633413"/>
          </a:xfrm>
        </p:spPr>
        <p:txBody>
          <a:bodyPr/>
          <a:lstStyle/>
          <a:p>
            <a:pPr eaLnBrk="1" hangingPunct="1"/>
            <a:r>
              <a:rPr lang="en-US" altLang="en-US"/>
              <a:t>The Interaction Model</a:t>
            </a:r>
          </a:p>
        </p:txBody>
      </p:sp>
      <p:sp>
        <p:nvSpPr>
          <p:cNvPr id="34821" name="Rectangle 3"/>
          <p:cNvSpPr>
            <a:spLocks noGrp="1" noChangeArrowheads="1"/>
          </p:cNvSpPr>
          <p:nvPr>
            <p:ph type="body" idx="1"/>
          </p:nvPr>
        </p:nvSpPr>
        <p:spPr/>
        <p:txBody>
          <a:bodyPr/>
          <a:lstStyle/>
          <a:p>
            <a:pPr eaLnBrk="1" hangingPunct="1"/>
            <a:r>
              <a:rPr lang="en-US" altLang="en-US" sz="2800">
                <a:latin typeface="Times" panose="02020603050405020304" pitchFamily="18" charset="0"/>
              </a:rPr>
              <a:t>Composed of four elements: </a:t>
            </a:r>
          </a:p>
          <a:p>
            <a:pPr lvl="1" eaLnBrk="1" hangingPunct="1"/>
            <a:r>
              <a:rPr lang="en-US" altLang="en-US" sz="2400">
                <a:latin typeface="Times" panose="02020603050405020304" pitchFamily="18" charset="0"/>
              </a:rPr>
              <a:t> </a:t>
            </a:r>
            <a:r>
              <a:rPr lang="en-US" altLang="en-US" sz="2400">
                <a:solidFill>
                  <a:schemeClr val="folHlink"/>
                </a:solidFill>
                <a:latin typeface="Times" panose="02020603050405020304" pitchFamily="18" charset="0"/>
              </a:rPr>
              <a:t>use-cases</a:t>
            </a:r>
          </a:p>
          <a:p>
            <a:pPr lvl="1" eaLnBrk="1" hangingPunct="1"/>
            <a:r>
              <a:rPr lang="en-US" altLang="en-US" sz="2400">
                <a:solidFill>
                  <a:schemeClr val="folHlink"/>
                </a:solidFill>
                <a:latin typeface="Times" panose="02020603050405020304" pitchFamily="18" charset="0"/>
              </a:rPr>
              <a:t> sequence diagrams</a:t>
            </a:r>
          </a:p>
          <a:p>
            <a:pPr lvl="1" eaLnBrk="1" hangingPunct="1"/>
            <a:r>
              <a:rPr lang="en-US" altLang="en-US" sz="2400">
                <a:solidFill>
                  <a:schemeClr val="folHlink"/>
                </a:solidFill>
                <a:latin typeface="Times" panose="02020603050405020304" pitchFamily="18" charset="0"/>
              </a:rPr>
              <a:t> state diagrams  </a:t>
            </a:r>
          </a:p>
          <a:p>
            <a:pPr lvl="1" eaLnBrk="1" hangingPunct="1"/>
            <a:r>
              <a:rPr lang="en-US" altLang="en-US" sz="2400">
                <a:solidFill>
                  <a:schemeClr val="folHlink"/>
                </a:solidFill>
                <a:latin typeface="Times" panose="02020603050405020304" pitchFamily="18" charset="0"/>
              </a:rPr>
              <a:t> a user interface prototype</a:t>
            </a:r>
            <a:endParaRPr lang="en-US" altLang="en-US" sz="2400">
              <a:solidFill>
                <a:schemeClr val="folHlink"/>
              </a:solidFill>
            </a:endParaRPr>
          </a:p>
          <a:p>
            <a:pPr eaLnBrk="1" hangingPunct="1"/>
            <a:r>
              <a:rPr lang="en-US" altLang="en-US"/>
              <a:t>Each of these is an important UML notation and is described in Appendix I</a:t>
            </a:r>
          </a:p>
        </p:txBody>
      </p:sp>
    </p:spTree>
    <p:extLst>
      <p:ext uri="{BB962C8B-B14F-4D97-AF65-F5344CB8AC3E}">
        <p14:creationId xmlns:p14="http://schemas.microsoft.com/office/powerpoint/2010/main" val="3033056278"/>
      </p:ext>
    </p:extLst>
  </p:cSld>
  <p:clrMapOvr>
    <a:masterClrMapping/>
  </p:clrMapOvr>
</p:sld>
</file>

<file path=ppt/theme/theme1.xml><?xml version="1.0" encoding="utf-8"?>
<a:theme xmlns:a="http://schemas.openxmlformats.org/drawingml/2006/main" name="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4923</Words>
  <Application>Microsoft Office PowerPoint</Application>
  <PresentationFormat>Widescreen</PresentationFormat>
  <Paragraphs>527</Paragraphs>
  <Slides>55</Slides>
  <Notes>3</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55</vt:i4>
      </vt:variant>
    </vt:vector>
  </HeadingPairs>
  <TitlesOfParts>
    <vt:vector size="66" baseType="lpstr">
      <vt:lpstr>ＭＳ Ｐゴシック</vt:lpstr>
      <vt:lpstr>Arial</vt:lpstr>
      <vt:lpstr>Calibri</vt:lpstr>
      <vt:lpstr>Helvetica</vt:lpstr>
      <vt:lpstr>Palatino</vt:lpstr>
      <vt:lpstr>Times</vt:lpstr>
      <vt:lpstr>Wingdings</vt:lpstr>
      <vt:lpstr>Bold Stripes</vt:lpstr>
      <vt:lpstr>1_Bold Stripes</vt:lpstr>
      <vt:lpstr>2_Bold Stripes</vt:lpstr>
      <vt:lpstr>3_Bold Stripes</vt:lpstr>
      <vt:lpstr>Midterm Exam Study Guide</vt:lpstr>
      <vt:lpstr>Chapter 1</vt:lpstr>
      <vt:lpstr>Legacy Software</vt:lpstr>
      <vt:lpstr>Cloud Computing</vt:lpstr>
      <vt:lpstr>Product Line Software</vt:lpstr>
      <vt:lpstr>Characteristics of WebApps - II</vt:lpstr>
      <vt:lpstr>Chapter 2</vt:lpstr>
      <vt:lpstr>A Layered Technology</vt:lpstr>
      <vt:lpstr>Umbrella Activities</vt:lpstr>
      <vt:lpstr>Hooker’s General Principles</vt:lpstr>
      <vt:lpstr>Chapter 4 &amp; Chapter 5 Important Concepts</vt:lpstr>
      <vt:lpstr>The Waterfall Model</vt:lpstr>
      <vt:lpstr>Evolutionary Models: The Spiral</vt:lpstr>
      <vt:lpstr>Agility and the Cost of Change</vt:lpstr>
      <vt:lpstr>An Agile Process</vt:lpstr>
      <vt:lpstr>Extreme Programming (XP)</vt:lpstr>
      <vt:lpstr>Extreme Programming (XP)</vt:lpstr>
      <vt:lpstr>Extreme Programming (XP)</vt:lpstr>
      <vt:lpstr>Chapter 6</vt:lpstr>
      <vt:lpstr>Boundary Spanning Team Roles</vt:lpstr>
      <vt:lpstr>Avoid Team “Toxicity”</vt:lpstr>
      <vt:lpstr>Organizational Paradigms</vt:lpstr>
      <vt:lpstr>Team Decisions Making Complications</vt:lpstr>
      <vt:lpstr>Chapter 7</vt:lpstr>
      <vt:lpstr>Communication Principles</vt:lpstr>
      <vt:lpstr>Planning Principles</vt:lpstr>
      <vt:lpstr>Agile Modeling Principles</vt:lpstr>
      <vt:lpstr>Construction Principles</vt:lpstr>
      <vt:lpstr>Coding Principles</vt:lpstr>
      <vt:lpstr>Deployment Principles</vt:lpstr>
      <vt:lpstr>Chapter 8</vt:lpstr>
      <vt:lpstr>Requirements Engineering-I</vt:lpstr>
      <vt:lpstr>Requirements Engineering-II</vt:lpstr>
      <vt:lpstr>Eliciting Requirements</vt:lpstr>
      <vt:lpstr>Negotiating Requirements</vt:lpstr>
      <vt:lpstr>Requirements Monitoring</vt:lpstr>
      <vt:lpstr>Chapter 9</vt:lpstr>
      <vt:lpstr>Requirements Analysis</vt:lpstr>
      <vt:lpstr>Elements of Requirements Analysis</vt:lpstr>
      <vt:lpstr>Requirements Modeling</vt:lpstr>
      <vt:lpstr>Domain Analysis</vt:lpstr>
      <vt:lpstr>Activity Diagram</vt:lpstr>
      <vt:lpstr>Chapter 10</vt:lpstr>
      <vt:lpstr>Requirements Modeling Strategies</vt:lpstr>
      <vt:lpstr>Manifestations of Analysis Classes</vt:lpstr>
      <vt:lpstr>Potential Classes</vt:lpstr>
      <vt:lpstr>CRC Models</vt:lpstr>
      <vt:lpstr>Class Types</vt:lpstr>
      <vt:lpstr>Collaborations</vt:lpstr>
      <vt:lpstr>Chapter 11</vt:lpstr>
      <vt:lpstr>Behavioral Modeling</vt:lpstr>
      <vt:lpstr>State Representations</vt:lpstr>
      <vt:lpstr>The States of a System</vt:lpstr>
      <vt:lpstr>The Content Model</vt:lpstr>
      <vt:lpstr>The Interaction Model</vt:lpstr>
    </vt:vector>
  </TitlesOfParts>
  <Company>SEU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Midterm Exam Study Guide</dc:title>
  <dc:creator>Win 8 Ent 64bit ENG</dc:creator>
  <cp:lastModifiedBy>Win 8 Ent 64bit ENG</cp:lastModifiedBy>
  <cp:revision>23</cp:revision>
  <dcterms:created xsi:type="dcterms:W3CDTF">2016-03-01T08:33:06Z</dcterms:created>
  <dcterms:modified xsi:type="dcterms:W3CDTF">2016-10-30T11:53:05Z</dcterms:modified>
</cp:coreProperties>
</file>